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9" r:id="rId3"/>
    <p:sldId id="261" r:id="rId4"/>
    <p:sldId id="262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461" y="6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3545AD-DC8B-424C-AA18-5DF20CD164DF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D2E7F7-1C12-724E-9A11-2CB1A7BD3A67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2800" dirty="0" smtClean="0">
              <a:solidFill>
                <a:schemeClr val="accent2">
                  <a:lumMod val="75000"/>
                </a:schemeClr>
              </a:solidFill>
            </a:rPr>
            <a:t>Fremont County</a:t>
          </a:r>
          <a:endParaRPr lang="en-US" sz="2800" dirty="0">
            <a:solidFill>
              <a:schemeClr val="accent2">
                <a:lumMod val="75000"/>
              </a:schemeClr>
            </a:solidFill>
          </a:endParaRPr>
        </a:p>
      </dgm:t>
    </dgm:pt>
    <dgm:pt modelId="{27E23987-E834-E445-9DF6-7C28C948C74E}" type="parTrans" cxnId="{527BB6E4-B9BB-DC4B-BDD8-70AF67074C96}">
      <dgm:prSet/>
      <dgm:spPr/>
      <dgm:t>
        <a:bodyPr/>
        <a:lstStyle/>
        <a:p>
          <a:endParaRPr lang="en-US"/>
        </a:p>
      </dgm:t>
    </dgm:pt>
    <dgm:pt modelId="{0C62547A-DCA0-7347-A556-ED88248EAFF4}" type="sibTrans" cxnId="{527BB6E4-B9BB-DC4B-BDD8-70AF67074C96}">
      <dgm:prSet/>
      <dgm:spPr/>
      <dgm:t>
        <a:bodyPr/>
        <a:lstStyle/>
        <a:p>
          <a:endParaRPr lang="en-US"/>
        </a:p>
      </dgm:t>
    </dgm:pt>
    <dgm:pt modelId="{8278DA36-7E8B-7B42-9819-86CB35E6CAA5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>
            <a:spcAft>
              <a:spcPct val="35000"/>
            </a:spcAft>
          </a:pPr>
          <a:r>
            <a:rPr lang="en-US" sz="2400" dirty="0" smtClean="0">
              <a:solidFill>
                <a:schemeClr val="tx1"/>
              </a:solidFill>
            </a:rPr>
            <a:t>County Landfills</a:t>
          </a:r>
        </a:p>
        <a:p>
          <a:pPr>
            <a:spcAft>
              <a:spcPts val="0"/>
            </a:spcAft>
          </a:pPr>
          <a:r>
            <a:rPr lang="en-US" sz="2400" dirty="0" smtClean="0"/>
            <a:t>-St. Anthony</a:t>
          </a:r>
        </a:p>
        <a:p>
          <a:pPr>
            <a:spcAft>
              <a:spcPts val="0"/>
            </a:spcAft>
          </a:pPr>
          <a:r>
            <a:rPr lang="en-US" sz="2400" dirty="0" smtClean="0"/>
            <a:t>-Island Park</a:t>
          </a:r>
          <a:endParaRPr lang="en-US" sz="2400" dirty="0"/>
        </a:p>
      </dgm:t>
    </dgm:pt>
    <dgm:pt modelId="{6FD17F81-E42E-314E-A431-63DDCD4C9E5A}" type="parTrans" cxnId="{D9236745-E929-E248-9BE9-B592703EC97D}">
      <dgm:prSet/>
      <dgm:spPr/>
      <dgm:t>
        <a:bodyPr/>
        <a:lstStyle/>
        <a:p>
          <a:endParaRPr lang="en-US" dirty="0"/>
        </a:p>
      </dgm:t>
    </dgm:pt>
    <dgm:pt modelId="{9E165649-B62F-9D46-AEC7-21690FEBF0BB}" type="sibTrans" cxnId="{D9236745-E929-E248-9BE9-B592703EC97D}">
      <dgm:prSet/>
      <dgm:spPr/>
      <dgm:t>
        <a:bodyPr/>
        <a:lstStyle/>
        <a:p>
          <a:endParaRPr lang="en-US"/>
        </a:p>
      </dgm:t>
    </dgm:pt>
    <dgm:pt modelId="{25DF4091-49E2-2B40-8127-38B13436D31C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US" sz="2000" dirty="0" smtClean="0">
              <a:solidFill>
                <a:srgbClr val="000000"/>
              </a:solidFill>
            </a:rPr>
            <a:t>No tip fees for MSW/Property tax</a:t>
          </a:r>
          <a:endParaRPr lang="en-US" sz="2000" dirty="0">
            <a:solidFill>
              <a:srgbClr val="000000"/>
            </a:solidFill>
          </a:endParaRPr>
        </a:p>
      </dgm:t>
    </dgm:pt>
    <dgm:pt modelId="{2809A979-819B-1946-98B6-96B55846689D}" type="parTrans" cxnId="{36B23B57-F153-1E4E-87ED-94E56199C7BB}">
      <dgm:prSet/>
      <dgm:spPr/>
      <dgm:t>
        <a:bodyPr/>
        <a:lstStyle/>
        <a:p>
          <a:endParaRPr lang="en-US" dirty="0"/>
        </a:p>
      </dgm:t>
    </dgm:pt>
    <dgm:pt modelId="{6EE5D997-7D0C-DA43-9F3F-D98F243DCB9B}" type="sibTrans" cxnId="{36B23B57-F153-1E4E-87ED-94E56199C7BB}">
      <dgm:prSet/>
      <dgm:spPr/>
      <dgm:t>
        <a:bodyPr/>
        <a:lstStyle/>
        <a:p>
          <a:endParaRPr lang="en-US"/>
        </a:p>
      </dgm:t>
    </dgm:pt>
    <dgm:pt modelId="{3AA2B1D1-E3A0-E640-9612-C664F4EBE8E5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US" sz="2000" dirty="0" smtClean="0">
              <a:solidFill>
                <a:srgbClr val="000000"/>
              </a:solidFill>
            </a:rPr>
            <a:t>County Recycling Drop-Off</a:t>
          </a:r>
        </a:p>
        <a:p>
          <a:r>
            <a:rPr lang="en-US" sz="1600" dirty="0" smtClean="0">
              <a:solidFill>
                <a:schemeClr val="bg1"/>
              </a:solidFill>
            </a:rPr>
            <a:t>OCC,ONP, OP, OMG</a:t>
          </a:r>
        </a:p>
        <a:p>
          <a:r>
            <a:rPr lang="en-US" sz="1600" dirty="0" smtClean="0">
              <a:solidFill>
                <a:schemeClr val="bg1"/>
              </a:solidFill>
            </a:rPr>
            <a:t>ALL CONTAINERS EXCEPT GLASS/PLASTIC 1-7 + BAGS</a:t>
          </a:r>
          <a:r>
            <a:rPr lang="en-US" sz="1600" dirty="0" smtClean="0">
              <a:solidFill>
                <a:srgbClr val="000000"/>
              </a:solidFill>
            </a:rPr>
            <a:t> </a:t>
          </a:r>
          <a:endParaRPr lang="en-US" sz="1600" dirty="0">
            <a:solidFill>
              <a:srgbClr val="000000"/>
            </a:solidFill>
          </a:endParaRPr>
        </a:p>
      </dgm:t>
    </dgm:pt>
    <dgm:pt modelId="{50AB210D-CE63-8344-9506-D21E70D2D91B}" type="parTrans" cxnId="{B61ED159-CF62-6C4D-90F4-604571D2C7A2}">
      <dgm:prSet/>
      <dgm:spPr/>
      <dgm:t>
        <a:bodyPr/>
        <a:lstStyle/>
        <a:p>
          <a:endParaRPr lang="en-US" dirty="0"/>
        </a:p>
      </dgm:t>
    </dgm:pt>
    <dgm:pt modelId="{6A5D4B7A-4B58-0148-8A29-3F85B259429A}" type="sibTrans" cxnId="{B61ED159-CF62-6C4D-90F4-604571D2C7A2}">
      <dgm:prSet/>
      <dgm:spPr/>
      <dgm:t>
        <a:bodyPr/>
        <a:lstStyle/>
        <a:p>
          <a:endParaRPr lang="en-US"/>
        </a:p>
      </dgm:t>
    </dgm:pt>
    <dgm:pt modelId="{B47671D2-8822-CB43-99D5-8FF6E1C24D21}" type="pres">
      <dgm:prSet presAssocID="{CC3545AD-DC8B-424C-AA18-5DF20CD164D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FA8E80-3FC4-2549-9464-6F6E38AAD6B3}" type="pres">
      <dgm:prSet presAssocID="{B3D2E7F7-1C12-724E-9A11-2CB1A7BD3A67}" presName="root1" presStyleCnt="0"/>
      <dgm:spPr/>
    </dgm:pt>
    <dgm:pt modelId="{73ACD9BA-72B5-624C-900A-9E9A392C839F}" type="pres">
      <dgm:prSet presAssocID="{B3D2E7F7-1C12-724E-9A11-2CB1A7BD3A67}" presName="LevelOneTextNode" presStyleLbl="node0" presStyleIdx="0" presStyleCnt="1" custScaleY="128523" custLinFactY="-99574" custLinFactNeighborX="2986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F4669C-B225-0A47-B80F-99274E4E3F28}" type="pres">
      <dgm:prSet presAssocID="{B3D2E7F7-1C12-724E-9A11-2CB1A7BD3A67}" presName="level2hierChild" presStyleCnt="0"/>
      <dgm:spPr/>
    </dgm:pt>
    <dgm:pt modelId="{119A6576-609B-004C-B613-9C452E51B4C0}" type="pres">
      <dgm:prSet presAssocID="{6FD17F81-E42E-314E-A431-63DDCD4C9E5A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1560584B-2FA4-DC4E-906F-B79A7C34BCB7}" type="pres">
      <dgm:prSet presAssocID="{6FD17F81-E42E-314E-A431-63DDCD4C9E5A}" presName="connTx" presStyleLbl="parChTrans1D2" presStyleIdx="0" presStyleCnt="2"/>
      <dgm:spPr/>
      <dgm:t>
        <a:bodyPr/>
        <a:lstStyle/>
        <a:p>
          <a:endParaRPr lang="en-US"/>
        </a:p>
      </dgm:t>
    </dgm:pt>
    <dgm:pt modelId="{31A8F712-C95C-2045-8D38-4C811B7FC268}" type="pres">
      <dgm:prSet presAssocID="{8278DA36-7E8B-7B42-9819-86CB35E6CAA5}" presName="root2" presStyleCnt="0"/>
      <dgm:spPr/>
    </dgm:pt>
    <dgm:pt modelId="{844BA4D9-F0D0-0349-BE99-E33727113A4C}" type="pres">
      <dgm:prSet presAssocID="{8278DA36-7E8B-7B42-9819-86CB35E6CAA5}" presName="LevelTwoTextNode" presStyleLbl="node2" presStyleIdx="0" presStyleCnt="2" custScaleY="157860" custLinFactY="-6106" custLinFactNeighborX="-177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6DCD8E-B56A-1547-B96B-F1ACE73387CC}" type="pres">
      <dgm:prSet presAssocID="{8278DA36-7E8B-7B42-9819-86CB35E6CAA5}" presName="level3hierChild" presStyleCnt="0"/>
      <dgm:spPr/>
    </dgm:pt>
    <dgm:pt modelId="{CC905F90-1D34-574D-B54D-1BA9CF8125A8}" type="pres">
      <dgm:prSet presAssocID="{2809A979-819B-1946-98B6-96B55846689D}" presName="conn2-1" presStyleLbl="parChTrans1D3" presStyleIdx="0" presStyleCnt="1"/>
      <dgm:spPr/>
      <dgm:t>
        <a:bodyPr/>
        <a:lstStyle/>
        <a:p>
          <a:endParaRPr lang="en-US"/>
        </a:p>
      </dgm:t>
    </dgm:pt>
    <dgm:pt modelId="{00186389-23B8-974D-B17F-BE48ADCAAC2E}" type="pres">
      <dgm:prSet presAssocID="{2809A979-819B-1946-98B6-96B55846689D}" presName="connTx" presStyleLbl="parChTrans1D3" presStyleIdx="0" presStyleCnt="1"/>
      <dgm:spPr/>
      <dgm:t>
        <a:bodyPr/>
        <a:lstStyle/>
        <a:p>
          <a:endParaRPr lang="en-US"/>
        </a:p>
      </dgm:t>
    </dgm:pt>
    <dgm:pt modelId="{A6266EA5-3F57-0C47-BA66-B0DE10CDD6CA}" type="pres">
      <dgm:prSet presAssocID="{25DF4091-49E2-2B40-8127-38B13436D31C}" presName="root2" presStyleCnt="0"/>
      <dgm:spPr/>
    </dgm:pt>
    <dgm:pt modelId="{77376D32-9020-0041-9A89-D0517AB0F5CF}" type="pres">
      <dgm:prSet presAssocID="{25DF4091-49E2-2B40-8127-38B13436D31C}" presName="LevelTwoTextNode" presStyleLbl="node3" presStyleIdx="0" presStyleCnt="1" custScaleX="92923" custScaleY="81880" custLinFactNeighborX="-27203" custLinFactNeighborY="-778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3B7A74-6403-484B-9148-93E9F7962A28}" type="pres">
      <dgm:prSet presAssocID="{25DF4091-49E2-2B40-8127-38B13436D31C}" presName="level3hierChild" presStyleCnt="0"/>
      <dgm:spPr/>
    </dgm:pt>
    <dgm:pt modelId="{3F71FF15-A377-4343-AB3E-0FFC54F6951F}" type="pres">
      <dgm:prSet presAssocID="{50AB210D-CE63-8344-9506-D21E70D2D91B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8E9A23E4-D2CA-654C-A94C-95124355C5BC}" type="pres">
      <dgm:prSet presAssocID="{50AB210D-CE63-8344-9506-D21E70D2D91B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B86A552-56F2-7A47-87AE-EF904485AEB5}" type="pres">
      <dgm:prSet presAssocID="{3AA2B1D1-E3A0-E640-9612-C664F4EBE8E5}" presName="root2" presStyleCnt="0"/>
      <dgm:spPr/>
    </dgm:pt>
    <dgm:pt modelId="{036A6AA1-7D21-534F-8C63-1E77E4D6D791}" type="pres">
      <dgm:prSet presAssocID="{3AA2B1D1-E3A0-E640-9612-C664F4EBE8E5}" presName="LevelTwoTextNode" presStyleLbl="node2" presStyleIdx="1" presStyleCnt="2" custScaleY="158636" custLinFactNeighborX="-2954" custLinFactNeighborY="-849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F989B3-4F56-3447-8551-65A005FF9B7C}" type="pres">
      <dgm:prSet presAssocID="{3AA2B1D1-E3A0-E640-9612-C664F4EBE8E5}" presName="level3hierChild" presStyleCnt="0"/>
      <dgm:spPr/>
    </dgm:pt>
  </dgm:ptLst>
  <dgm:cxnLst>
    <dgm:cxn modelId="{73D30443-789B-B24F-A887-7A96CD3EE684}" type="presOf" srcId="{2809A979-819B-1946-98B6-96B55846689D}" destId="{00186389-23B8-974D-B17F-BE48ADCAAC2E}" srcOrd="1" destOrd="0" presId="urn:microsoft.com/office/officeart/2005/8/layout/hierarchy2"/>
    <dgm:cxn modelId="{B0B2E231-43B7-8E4D-883F-7101381981B6}" type="presOf" srcId="{8278DA36-7E8B-7B42-9819-86CB35E6CAA5}" destId="{844BA4D9-F0D0-0349-BE99-E33727113A4C}" srcOrd="0" destOrd="0" presId="urn:microsoft.com/office/officeart/2005/8/layout/hierarchy2"/>
    <dgm:cxn modelId="{A89649F9-5273-BC46-8D22-F07E0D69513F}" type="presOf" srcId="{6FD17F81-E42E-314E-A431-63DDCD4C9E5A}" destId="{119A6576-609B-004C-B613-9C452E51B4C0}" srcOrd="0" destOrd="0" presId="urn:microsoft.com/office/officeart/2005/8/layout/hierarchy2"/>
    <dgm:cxn modelId="{B61ED159-CF62-6C4D-90F4-604571D2C7A2}" srcId="{B3D2E7F7-1C12-724E-9A11-2CB1A7BD3A67}" destId="{3AA2B1D1-E3A0-E640-9612-C664F4EBE8E5}" srcOrd="1" destOrd="0" parTransId="{50AB210D-CE63-8344-9506-D21E70D2D91B}" sibTransId="{6A5D4B7A-4B58-0148-8A29-3F85B259429A}"/>
    <dgm:cxn modelId="{E176C91D-9800-3742-8FA0-DCA01AD509C2}" type="presOf" srcId="{50AB210D-CE63-8344-9506-D21E70D2D91B}" destId="{8E9A23E4-D2CA-654C-A94C-95124355C5BC}" srcOrd="1" destOrd="0" presId="urn:microsoft.com/office/officeart/2005/8/layout/hierarchy2"/>
    <dgm:cxn modelId="{DAB10256-C293-E344-9F5F-0AC7C1451BC8}" type="presOf" srcId="{CC3545AD-DC8B-424C-AA18-5DF20CD164DF}" destId="{B47671D2-8822-CB43-99D5-8FF6E1C24D21}" srcOrd="0" destOrd="0" presId="urn:microsoft.com/office/officeart/2005/8/layout/hierarchy2"/>
    <dgm:cxn modelId="{FF45320F-56E5-9844-95D6-4C42B2643EFB}" type="presOf" srcId="{2809A979-819B-1946-98B6-96B55846689D}" destId="{CC905F90-1D34-574D-B54D-1BA9CF8125A8}" srcOrd="0" destOrd="0" presId="urn:microsoft.com/office/officeart/2005/8/layout/hierarchy2"/>
    <dgm:cxn modelId="{5993A88A-1079-2348-A4BF-C66ED5BCF8A5}" type="presOf" srcId="{B3D2E7F7-1C12-724E-9A11-2CB1A7BD3A67}" destId="{73ACD9BA-72B5-624C-900A-9E9A392C839F}" srcOrd="0" destOrd="0" presId="urn:microsoft.com/office/officeart/2005/8/layout/hierarchy2"/>
    <dgm:cxn modelId="{CB023732-4AE2-C849-AFB0-F94E21237D9E}" type="presOf" srcId="{6FD17F81-E42E-314E-A431-63DDCD4C9E5A}" destId="{1560584B-2FA4-DC4E-906F-B79A7C34BCB7}" srcOrd="1" destOrd="0" presId="urn:microsoft.com/office/officeart/2005/8/layout/hierarchy2"/>
    <dgm:cxn modelId="{36B23B57-F153-1E4E-87ED-94E56199C7BB}" srcId="{8278DA36-7E8B-7B42-9819-86CB35E6CAA5}" destId="{25DF4091-49E2-2B40-8127-38B13436D31C}" srcOrd="0" destOrd="0" parTransId="{2809A979-819B-1946-98B6-96B55846689D}" sibTransId="{6EE5D997-7D0C-DA43-9F3F-D98F243DCB9B}"/>
    <dgm:cxn modelId="{2B1F6A90-49F4-4044-80AF-DA6B02DAE618}" type="presOf" srcId="{25DF4091-49E2-2B40-8127-38B13436D31C}" destId="{77376D32-9020-0041-9A89-D0517AB0F5CF}" srcOrd="0" destOrd="0" presId="urn:microsoft.com/office/officeart/2005/8/layout/hierarchy2"/>
    <dgm:cxn modelId="{299BB304-A308-3F44-A9F0-287ADCEA9F18}" type="presOf" srcId="{3AA2B1D1-E3A0-E640-9612-C664F4EBE8E5}" destId="{036A6AA1-7D21-534F-8C63-1E77E4D6D791}" srcOrd="0" destOrd="0" presId="urn:microsoft.com/office/officeart/2005/8/layout/hierarchy2"/>
    <dgm:cxn modelId="{D9236745-E929-E248-9BE9-B592703EC97D}" srcId="{B3D2E7F7-1C12-724E-9A11-2CB1A7BD3A67}" destId="{8278DA36-7E8B-7B42-9819-86CB35E6CAA5}" srcOrd="0" destOrd="0" parTransId="{6FD17F81-E42E-314E-A431-63DDCD4C9E5A}" sibTransId="{9E165649-B62F-9D46-AEC7-21690FEBF0BB}"/>
    <dgm:cxn modelId="{527BB6E4-B9BB-DC4B-BDD8-70AF67074C96}" srcId="{CC3545AD-DC8B-424C-AA18-5DF20CD164DF}" destId="{B3D2E7F7-1C12-724E-9A11-2CB1A7BD3A67}" srcOrd="0" destOrd="0" parTransId="{27E23987-E834-E445-9DF6-7C28C948C74E}" sibTransId="{0C62547A-DCA0-7347-A556-ED88248EAFF4}"/>
    <dgm:cxn modelId="{C9B714B1-F664-224A-9214-33476E79E3B3}" type="presOf" srcId="{50AB210D-CE63-8344-9506-D21E70D2D91B}" destId="{3F71FF15-A377-4343-AB3E-0FFC54F6951F}" srcOrd="0" destOrd="0" presId="urn:microsoft.com/office/officeart/2005/8/layout/hierarchy2"/>
    <dgm:cxn modelId="{4DA4524F-EB2B-3B4B-A3D9-407C36AAEAEE}" type="presParOf" srcId="{B47671D2-8822-CB43-99D5-8FF6E1C24D21}" destId="{59FA8E80-3FC4-2549-9464-6F6E38AAD6B3}" srcOrd="0" destOrd="0" presId="urn:microsoft.com/office/officeart/2005/8/layout/hierarchy2"/>
    <dgm:cxn modelId="{02F3E4F0-52BE-3B48-9488-C260C09DF804}" type="presParOf" srcId="{59FA8E80-3FC4-2549-9464-6F6E38AAD6B3}" destId="{73ACD9BA-72B5-624C-900A-9E9A392C839F}" srcOrd="0" destOrd="0" presId="urn:microsoft.com/office/officeart/2005/8/layout/hierarchy2"/>
    <dgm:cxn modelId="{D7FE270D-51EA-1745-BF21-1CC1145CA8C3}" type="presParOf" srcId="{59FA8E80-3FC4-2549-9464-6F6E38AAD6B3}" destId="{EAF4669C-B225-0A47-B80F-99274E4E3F28}" srcOrd="1" destOrd="0" presId="urn:microsoft.com/office/officeart/2005/8/layout/hierarchy2"/>
    <dgm:cxn modelId="{093D16E8-56CC-C246-8EB0-54F47CC42F86}" type="presParOf" srcId="{EAF4669C-B225-0A47-B80F-99274E4E3F28}" destId="{119A6576-609B-004C-B613-9C452E51B4C0}" srcOrd="0" destOrd="0" presId="urn:microsoft.com/office/officeart/2005/8/layout/hierarchy2"/>
    <dgm:cxn modelId="{6E56FC54-6C37-A349-94FA-A36AA8921CB5}" type="presParOf" srcId="{119A6576-609B-004C-B613-9C452E51B4C0}" destId="{1560584B-2FA4-DC4E-906F-B79A7C34BCB7}" srcOrd="0" destOrd="0" presId="urn:microsoft.com/office/officeart/2005/8/layout/hierarchy2"/>
    <dgm:cxn modelId="{2834D367-C0D6-9E4F-A124-CF1A76D47C70}" type="presParOf" srcId="{EAF4669C-B225-0A47-B80F-99274E4E3F28}" destId="{31A8F712-C95C-2045-8D38-4C811B7FC268}" srcOrd="1" destOrd="0" presId="urn:microsoft.com/office/officeart/2005/8/layout/hierarchy2"/>
    <dgm:cxn modelId="{C36DDE30-4423-FD4E-9DA0-5A191417EE79}" type="presParOf" srcId="{31A8F712-C95C-2045-8D38-4C811B7FC268}" destId="{844BA4D9-F0D0-0349-BE99-E33727113A4C}" srcOrd="0" destOrd="0" presId="urn:microsoft.com/office/officeart/2005/8/layout/hierarchy2"/>
    <dgm:cxn modelId="{A0111315-8A55-EC4C-84AB-08F24977728E}" type="presParOf" srcId="{31A8F712-C95C-2045-8D38-4C811B7FC268}" destId="{D86DCD8E-B56A-1547-B96B-F1ACE73387CC}" srcOrd="1" destOrd="0" presId="urn:microsoft.com/office/officeart/2005/8/layout/hierarchy2"/>
    <dgm:cxn modelId="{3442E6ED-D61B-CD44-BF1F-C7FAAFC93ADA}" type="presParOf" srcId="{D86DCD8E-B56A-1547-B96B-F1ACE73387CC}" destId="{CC905F90-1D34-574D-B54D-1BA9CF8125A8}" srcOrd="0" destOrd="0" presId="urn:microsoft.com/office/officeart/2005/8/layout/hierarchy2"/>
    <dgm:cxn modelId="{54193173-0684-F24A-AA90-6F873FC19419}" type="presParOf" srcId="{CC905F90-1D34-574D-B54D-1BA9CF8125A8}" destId="{00186389-23B8-974D-B17F-BE48ADCAAC2E}" srcOrd="0" destOrd="0" presId="urn:microsoft.com/office/officeart/2005/8/layout/hierarchy2"/>
    <dgm:cxn modelId="{220E693E-278D-2944-8D82-7B8095AC86B0}" type="presParOf" srcId="{D86DCD8E-B56A-1547-B96B-F1ACE73387CC}" destId="{A6266EA5-3F57-0C47-BA66-B0DE10CDD6CA}" srcOrd="1" destOrd="0" presId="urn:microsoft.com/office/officeart/2005/8/layout/hierarchy2"/>
    <dgm:cxn modelId="{C2768BFE-3501-C043-A255-3C5ECDCCFA7A}" type="presParOf" srcId="{A6266EA5-3F57-0C47-BA66-B0DE10CDD6CA}" destId="{77376D32-9020-0041-9A89-D0517AB0F5CF}" srcOrd="0" destOrd="0" presId="urn:microsoft.com/office/officeart/2005/8/layout/hierarchy2"/>
    <dgm:cxn modelId="{EB628798-66FC-7142-9D11-F5E0B0F241F0}" type="presParOf" srcId="{A6266EA5-3F57-0C47-BA66-B0DE10CDD6CA}" destId="{453B7A74-6403-484B-9148-93E9F7962A28}" srcOrd="1" destOrd="0" presId="urn:microsoft.com/office/officeart/2005/8/layout/hierarchy2"/>
    <dgm:cxn modelId="{27BF8094-CB7E-1C4A-A98A-0B533124A7BE}" type="presParOf" srcId="{EAF4669C-B225-0A47-B80F-99274E4E3F28}" destId="{3F71FF15-A377-4343-AB3E-0FFC54F6951F}" srcOrd="2" destOrd="0" presId="urn:microsoft.com/office/officeart/2005/8/layout/hierarchy2"/>
    <dgm:cxn modelId="{8B92FA9D-04F8-A344-8D9D-7A69FC943094}" type="presParOf" srcId="{3F71FF15-A377-4343-AB3E-0FFC54F6951F}" destId="{8E9A23E4-D2CA-654C-A94C-95124355C5BC}" srcOrd="0" destOrd="0" presId="urn:microsoft.com/office/officeart/2005/8/layout/hierarchy2"/>
    <dgm:cxn modelId="{8D5EB77D-0207-A240-930E-904D11ADFC43}" type="presParOf" srcId="{EAF4669C-B225-0A47-B80F-99274E4E3F28}" destId="{0B86A552-56F2-7A47-87AE-EF904485AEB5}" srcOrd="3" destOrd="0" presId="urn:microsoft.com/office/officeart/2005/8/layout/hierarchy2"/>
    <dgm:cxn modelId="{7F42637E-37E8-9544-B18A-5F8178D08146}" type="presParOf" srcId="{0B86A552-56F2-7A47-87AE-EF904485AEB5}" destId="{036A6AA1-7D21-534F-8C63-1E77E4D6D791}" srcOrd="0" destOrd="0" presId="urn:microsoft.com/office/officeart/2005/8/layout/hierarchy2"/>
    <dgm:cxn modelId="{30FB08C6-FE0B-D045-8BFC-3A97DF863C27}" type="presParOf" srcId="{0B86A552-56F2-7A47-87AE-EF904485AEB5}" destId="{36F989B3-4F56-3447-8551-65A005FF9B7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207972-ABF9-8447-8B0D-3C8CE7761DBE}" type="doc">
      <dgm:prSet loTypeId="urn:microsoft.com/office/officeart/2005/8/layout/hierarchy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DAB40B-8353-7444-8E42-8930CA42F309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3200" dirty="0" smtClean="0">
              <a:solidFill>
                <a:srgbClr val="953735"/>
              </a:solidFill>
            </a:rPr>
            <a:t>Madison County</a:t>
          </a:r>
          <a:endParaRPr lang="en-US" sz="3200" dirty="0">
            <a:solidFill>
              <a:srgbClr val="953735"/>
            </a:solidFill>
          </a:endParaRPr>
        </a:p>
      </dgm:t>
    </dgm:pt>
    <dgm:pt modelId="{4A5547E7-FD43-E24E-9C96-4FBFE129C7AE}" type="parTrans" cxnId="{F0443811-EDA0-A246-8540-A2C65938255B}">
      <dgm:prSet/>
      <dgm:spPr/>
      <dgm:t>
        <a:bodyPr/>
        <a:lstStyle/>
        <a:p>
          <a:endParaRPr lang="en-US"/>
        </a:p>
      </dgm:t>
    </dgm:pt>
    <dgm:pt modelId="{7D77DC11-01DF-2E48-84E5-F8C35163BFB0}" type="sibTrans" cxnId="{F0443811-EDA0-A246-8540-A2C65938255B}">
      <dgm:prSet/>
      <dgm:spPr/>
      <dgm:t>
        <a:bodyPr/>
        <a:lstStyle/>
        <a:p>
          <a:endParaRPr lang="en-US"/>
        </a:p>
      </dgm:t>
    </dgm:pt>
    <dgm:pt modelId="{35404440-1F11-4F4A-A6EB-067DAD2A8D86}">
      <dgm:prSet phldrT="[Text]" custT="1"/>
      <dgm:spPr>
        <a:solidFill>
          <a:schemeClr val="tx2">
            <a:lumMod val="40000"/>
            <a:lumOff val="60000"/>
            <a:alpha val="93000"/>
          </a:schemeClr>
        </a:solidFill>
      </dgm:spPr>
      <dgm:t>
        <a:bodyPr/>
        <a:lstStyle/>
        <a:p>
          <a:pPr>
            <a:spcAft>
              <a:spcPts val="0"/>
            </a:spcAft>
          </a:pPr>
          <a:endParaRPr lang="en-US" sz="2400" dirty="0" smtClean="0"/>
        </a:p>
        <a:p>
          <a:pPr>
            <a:spcAft>
              <a:spcPts val="0"/>
            </a:spcAft>
          </a:pPr>
          <a:r>
            <a:rPr lang="en-US" sz="2400" dirty="0" smtClean="0"/>
            <a:t>County </a:t>
          </a:r>
          <a:r>
            <a:rPr lang="en-US" sz="2200" dirty="0" smtClean="0"/>
            <a:t>Trash</a:t>
          </a:r>
        </a:p>
        <a:p>
          <a:pPr>
            <a:spcAft>
              <a:spcPts val="0"/>
            </a:spcAft>
          </a:pPr>
          <a:r>
            <a:rPr lang="en-US" sz="2000" dirty="0" smtClean="0">
              <a:solidFill>
                <a:srgbClr val="FFFFFF"/>
              </a:solidFill>
            </a:rPr>
            <a:t>-Transfer Station</a:t>
          </a:r>
          <a:r>
            <a:rPr lang="en-US" sz="2200" dirty="0" smtClean="0">
              <a:solidFill>
                <a:srgbClr val="FFFFFF"/>
              </a:solidFill>
            </a:rPr>
            <a:t> Recycling (DOC at Transfer Station)</a:t>
          </a:r>
        </a:p>
        <a:p>
          <a:pPr>
            <a:spcAft>
              <a:spcPct val="35000"/>
            </a:spcAft>
          </a:pPr>
          <a:endParaRPr lang="en-US" sz="2400" dirty="0">
            <a:solidFill>
              <a:schemeClr val="bg1"/>
            </a:solidFill>
          </a:endParaRPr>
        </a:p>
      </dgm:t>
    </dgm:pt>
    <dgm:pt modelId="{7722DCA3-352B-494D-A4FE-1E0BD7BD5134}" type="parTrans" cxnId="{C97A9E2A-FBED-3843-B4CA-7DC03381E5A9}">
      <dgm:prSet/>
      <dgm:spPr/>
      <dgm:t>
        <a:bodyPr/>
        <a:lstStyle/>
        <a:p>
          <a:endParaRPr lang="en-US" dirty="0"/>
        </a:p>
      </dgm:t>
    </dgm:pt>
    <dgm:pt modelId="{45240CBB-58A8-B54D-9C91-07B626E6E4D2}" type="sibTrans" cxnId="{C97A9E2A-FBED-3843-B4CA-7DC03381E5A9}">
      <dgm:prSet/>
      <dgm:spPr/>
      <dgm:t>
        <a:bodyPr/>
        <a:lstStyle/>
        <a:p>
          <a:endParaRPr lang="en-US"/>
        </a:p>
      </dgm:t>
    </dgm:pt>
    <dgm:pt modelId="{8D39DC9B-A121-8C4B-B1E0-E1A1DC1EC1A8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2400" dirty="0" smtClean="0"/>
            <a:t>Trash Collection</a:t>
          </a:r>
        </a:p>
        <a:p>
          <a:pPr>
            <a:spcAft>
              <a:spcPts val="0"/>
            </a:spcAft>
          </a:pPr>
          <a:r>
            <a:rPr lang="en-US" sz="1800" dirty="0" smtClean="0">
              <a:solidFill>
                <a:srgbClr val="FFFFFF"/>
              </a:solidFill>
            </a:rPr>
            <a:t>City operated - weekly or every-other-week </a:t>
          </a:r>
        </a:p>
        <a:p>
          <a:pPr>
            <a:spcAft>
              <a:spcPts val="0"/>
            </a:spcAft>
          </a:pPr>
          <a:r>
            <a:rPr lang="en-US" sz="2400" dirty="0" smtClean="0">
              <a:solidFill>
                <a:srgbClr val="FFFFFF"/>
              </a:solidFill>
            </a:rPr>
            <a:t>*</a:t>
          </a:r>
          <a:r>
            <a:rPr lang="en-US" sz="1800" dirty="0" smtClean="0">
              <a:solidFill>
                <a:srgbClr val="FFFFFF"/>
              </a:solidFill>
            </a:rPr>
            <a:t>Residential = City (automated 95 gal carts/flat rate)</a:t>
          </a:r>
        </a:p>
        <a:p>
          <a:pPr>
            <a:spcAft>
              <a:spcPct val="35000"/>
            </a:spcAft>
          </a:pPr>
          <a:r>
            <a:rPr lang="en-US" sz="1800" dirty="0" smtClean="0">
              <a:solidFill>
                <a:srgbClr val="FFFFFF"/>
              </a:solidFill>
            </a:rPr>
            <a:t>* Commercial = City (automated 2/3 cy dumpsters)</a:t>
          </a:r>
        </a:p>
        <a:p>
          <a:pPr>
            <a:spcAft>
              <a:spcPct val="35000"/>
            </a:spcAft>
          </a:pPr>
          <a:r>
            <a:rPr lang="en-US" sz="1800" dirty="0" smtClean="0">
              <a:solidFill>
                <a:srgbClr val="FFFFFF"/>
              </a:solidFill>
            </a:rPr>
            <a:t>* Misc. Commercial/C&amp;D (Edge/Western)</a:t>
          </a:r>
          <a:endParaRPr lang="en-US" sz="1800" dirty="0">
            <a:solidFill>
              <a:srgbClr val="FFFFFF"/>
            </a:solidFill>
          </a:endParaRPr>
        </a:p>
      </dgm:t>
    </dgm:pt>
    <dgm:pt modelId="{BFB71667-BA4C-B641-9CB4-2F80CC697486}" type="parTrans" cxnId="{818F4451-936B-1444-818B-EB7E09760638}">
      <dgm:prSet/>
      <dgm:spPr/>
      <dgm:t>
        <a:bodyPr/>
        <a:lstStyle/>
        <a:p>
          <a:endParaRPr lang="en-US" dirty="0"/>
        </a:p>
      </dgm:t>
    </dgm:pt>
    <dgm:pt modelId="{7D7BB9C1-D358-8340-997C-8D360B1FB1D8}" type="sibTrans" cxnId="{818F4451-936B-1444-818B-EB7E09760638}">
      <dgm:prSet/>
      <dgm:spPr/>
      <dgm:t>
        <a:bodyPr/>
        <a:lstStyle/>
        <a:p>
          <a:endParaRPr lang="en-US"/>
        </a:p>
      </dgm:t>
    </dgm:pt>
    <dgm:pt modelId="{75C3D9BA-8B79-974E-8416-EF15273E7D91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>
            <a:spcAft>
              <a:spcPts val="0"/>
            </a:spcAft>
          </a:pPr>
          <a:r>
            <a:rPr lang="en-US" sz="2400" dirty="0" smtClean="0">
              <a:solidFill>
                <a:schemeClr val="tx1"/>
              </a:solidFill>
            </a:rPr>
            <a:t>Recycling Collection</a:t>
          </a:r>
        </a:p>
        <a:p>
          <a:pPr algn="l">
            <a:spcAft>
              <a:spcPts val="0"/>
            </a:spcAft>
          </a:pPr>
          <a:r>
            <a:rPr lang="en-US" sz="2000" b="1" u="sng" dirty="0" smtClean="0">
              <a:solidFill>
                <a:srgbClr val="FFFFFF"/>
              </a:solidFill>
            </a:rPr>
            <a:t>City Curbside</a:t>
          </a:r>
          <a:r>
            <a:rPr lang="en-US" sz="2000" b="1" u="none" dirty="0" smtClean="0">
              <a:solidFill>
                <a:srgbClr val="FFFFFF"/>
              </a:solidFill>
            </a:rPr>
            <a:t> </a:t>
          </a:r>
          <a:r>
            <a:rPr lang="en-US" sz="2000" dirty="0" smtClean="0">
              <a:solidFill>
                <a:srgbClr val="FFFFFF"/>
              </a:solidFill>
            </a:rPr>
            <a:t>partnership with BYU/Idaho = automated 95 gal. cart single stream w/ glass (SFU, Commercial)</a:t>
          </a:r>
        </a:p>
        <a:p>
          <a:pPr algn="l">
            <a:spcAft>
              <a:spcPts val="0"/>
            </a:spcAft>
          </a:pPr>
          <a:endParaRPr lang="en-US" sz="1400" b="1" u="sng" dirty="0" smtClean="0">
            <a:solidFill>
              <a:srgbClr val="FFFFFF"/>
            </a:solidFill>
          </a:endParaRPr>
        </a:p>
        <a:p>
          <a:pPr algn="l">
            <a:spcAft>
              <a:spcPts val="0"/>
            </a:spcAft>
          </a:pPr>
          <a:r>
            <a:rPr lang="en-US" sz="2000" b="1" u="sng" dirty="0" smtClean="0">
              <a:solidFill>
                <a:srgbClr val="FFFFFF"/>
              </a:solidFill>
            </a:rPr>
            <a:t>City DOC </a:t>
          </a:r>
          <a:r>
            <a:rPr lang="en-US" sz="2000" dirty="0" smtClean="0">
              <a:solidFill>
                <a:srgbClr val="FFFFFF"/>
              </a:solidFill>
            </a:rPr>
            <a:t>(4 sites, 20 cy rolloffs)</a:t>
          </a:r>
        </a:p>
        <a:p>
          <a:pPr algn="l">
            <a:spcAft>
              <a:spcPts val="0"/>
            </a:spcAft>
          </a:pPr>
          <a:r>
            <a:rPr lang="en-US" sz="2000" dirty="0" smtClean="0">
              <a:solidFill>
                <a:srgbClr val="FFFFFF"/>
              </a:solidFill>
            </a:rPr>
            <a:t>= OCC, ONP, OPAK, AL, Tin, Plastic 1-7 &amp; Glass </a:t>
          </a:r>
        </a:p>
        <a:p>
          <a:pPr algn="l">
            <a:spcAft>
              <a:spcPts val="0"/>
            </a:spcAft>
          </a:pPr>
          <a:endParaRPr lang="en-US" sz="1400" dirty="0" smtClean="0">
            <a:solidFill>
              <a:srgbClr val="FFFFFF"/>
            </a:solidFill>
          </a:endParaRPr>
        </a:p>
        <a:p>
          <a:pPr algn="l">
            <a:spcAft>
              <a:spcPts val="0"/>
            </a:spcAft>
          </a:pPr>
          <a:r>
            <a:rPr lang="en-US" sz="2000" b="1" u="sng" dirty="0" smtClean="0">
              <a:solidFill>
                <a:srgbClr val="FFFFFF"/>
              </a:solidFill>
            </a:rPr>
            <a:t>R.O.M </a:t>
          </a:r>
          <a:r>
            <a:rPr lang="en-US" sz="2000" b="0" u="none" dirty="0" smtClean="0">
              <a:solidFill>
                <a:srgbClr val="FFFFFF"/>
              </a:solidFill>
            </a:rPr>
            <a:t> - E-waste drop-off +appliances w/o </a:t>
          </a:r>
          <a:r>
            <a:rPr lang="en-US" sz="2000" b="0" u="none" dirty="0" smtClean="0">
              <a:solidFill>
                <a:srgbClr val="FFFFFF"/>
              </a:solidFill>
            </a:rPr>
            <a:t>Freon </a:t>
          </a:r>
          <a:r>
            <a:rPr lang="en-US" sz="2000" b="0" u="none" dirty="0" smtClean="0">
              <a:solidFill>
                <a:srgbClr val="FFFFFF"/>
              </a:solidFill>
            </a:rPr>
            <a:t>&amp; furniture</a:t>
          </a:r>
        </a:p>
        <a:p>
          <a:pPr algn="l">
            <a:spcAft>
              <a:spcPts val="0"/>
            </a:spcAft>
          </a:pPr>
          <a:endParaRPr lang="en-US" sz="1400" b="1" u="sng" dirty="0" smtClean="0">
            <a:solidFill>
              <a:srgbClr val="FFFFFF"/>
            </a:solidFill>
          </a:endParaRPr>
        </a:p>
        <a:p>
          <a:pPr algn="l">
            <a:spcAft>
              <a:spcPts val="0"/>
            </a:spcAft>
          </a:pPr>
          <a:r>
            <a:rPr lang="en-US" sz="2000" b="1" u="sng" dirty="0" smtClean="0">
              <a:solidFill>
                <a:srgbClr val="FFFFFF"/>
              </a:solidFill>
            </a:rPr>
            <a:t>Private Haulers </a:t>
          </a:r>
          <a:r>
            <a:rPr lang="en-US" sz="2000" dirty="0" smtClean="0">
              <a:solidFill>
                <a:srgbClr val="FFFFFF"/>
              </a:solidFill>
            </a:rPr>
            <a:t>– Commercial curbside only – Edge bale/ship from their Rexburg facility and Western bale and ship (paper only) to IF facility</a:t>
          </a:r>
        </a:p>
      </dgm:t>
    </dgm:pt>
    <dgm:pt modelId="{32DC5894-778D-2740-A78C-62AE534FFE2C}" type="sibTrans" cxnId="{8A52F91F-A3D5-0545-9246-2043C8C3FE70}">
      <dgm:prSet/>
      <dgm:spPr/>
      <dgm:t>
        <a:bodyPr/>
        <a:lstStyle/>
        <a:p>
          <a:endParaRPr lang="en-US"/>
        </a:p>
      </dgm:t>
    </dgm:pt>
    <dgm:pt modelId="{0A33D4E8-CB06-024C-8241-CC90D3AAF879}" type="parTrans" cxnId="{8A52F91F-A3D5-0545-9246-2043C8C3FE70}">
      <dgm:prSet/>
      <dgm:spPr/>
      <dgm:t>
        <a:bodyPr/>
        <a:lstStyle/>
        <a:p>
          <a:endParaRPr lang="en-US"/>
        </a:p>
      </dgm:t>
    </dgm:pt>
    <dgm:pt modelId="{8C3B4C76-2667-9345-8104-70032C24488E}" type="pres">
      <dgm:prSet presAssocID="{63207972-ABF9-8447-8B0D-3C8CE7761DB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6C19DE2-BDDD-5443-B389-40E26FDD6556}" type="pres">
      <dgm:prSet presAssocID="{31DAB40B-8353-7444-8E42-8930CA42F309}" presName="root" presStyleCnt="0"/>
      <dgm:spPr/>
    </dgm:pt>
    <dgm:pt modelId="{09FDE7C7-07AD-D142-9B78-A932156499AF}" type="pres">
      <dgm:prSet presAssocID="{31DAB40B-8353-7444-8E42-8930CA42F309}" presName="rootComposite" presStyleCnt="0"/>
      <dgm:spPr/>
    </dgm:pt>
    <dgm:pt modelId="{EE757DE3-FF53-A742-B7B9-FFCE2545ABD8}" type="pres">
      <dgm:prSet presAssocID="{31DAB40B-8353-7444-8E42-8930CA42F309}" presName="rootText" presStyleLbl="node1" presStyleIdx="0" presStyleCnt="2" custScaleX="187030" custScaleY="76290" custLinFactNeighborX="11551" custLinFactNeighborY="-66903"/>
      <dgm:spPr/>
      <dgm:t>
        <a:bodyPr/>
        <a:lstStyle/>
        <a:p>
          <a:endParaRPr lang="en-US"/>
        </a:p>
      </dgm:t>
    </dgm:pt>
    <dgm:pt modelId="{945D09A6-6366-E643-B61E-F1BDCC539747}" type="pres">
      <dgm:prSet presAssocID="{31DAB40B-8353-7444-8E42-8930CA42F309}" presName="rootConnector" presStyleLbl="node1" presStyleIdx="0" presStyleCnt="2"/>
      <dgm:spPr/>
      <dgm:t>
        <a:bodyPr/>
        <a:lstStyle/>
        <a:p>
          <a:endParaRPr lang="en-US"/>
        </a:p>
      </dgm:t>
    </dgm:pt>
    <dgm:pt modelId="{93C7F28A-EFF7-4341-AEBD-44B1826B2066}" type="pres">
      <dgm:prSet presAssocID="{31DAB40B-8353-7444-8E42-8930CA42F309}" presName="childShape" presStyleCnt="0"/>
      <dgm:spPr/>
    </dgm:pt>
    <dgm:pt modelId="{38D73DD1-EA1F-394A-B678-E2D7C43F57CC}" type="pres">
      <dgm:prSet presAssocID="{7722DCA3-352B-494D-A4FE-1E0BD7BD5134}" presName="Name13" presStyleLbl="parChTrans1D2" presStyleIdx="0" presStyleCnt="2"/>
      <dgm:spPr/>
      <dgm:t>
        <a:bodyPr/>
        <a:lstStyle/>
        <a:p>
          <a:endParaRPr lang="en-US"/>
        </a:p>
      </dgm:t>
    </dgm:pt>
    <dgm:pt modelId="{124B3D87-1028-BD4C-A351-CF88388A575C}" type="pres">
      <dgm:prSet presAssocID="{35404440-1F11-4F4A-A6EB-067DAD2A8D86}" presName="childText" presStyleLbl="bgAcc1" presStyleIdx="0" presStyleCnt="2" custScaleX="208924" custScaleY="196576" custLinFactNeighborX="11902" custLinFactNeighborY="49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3BD805-3EB8-2243-81EB-0116CB0B7F0C}" type="pres">
      <dgm:prSet presAssocID="{BFB71667-BA4C-B641-9CB4-2F80CC697486}" presName="Name13" presStyleLbl="parChTrans1D2" presStyleIdx="1" presStyleCnt="2"/>
      <dgm:spPr/>
      <dgm:t>
        <a:bodyPr/>
        <a:lstStyle/>
        <a:p>
          <a:endParaRPr lang="en-US"/>
        </a:p>
      </dgm:t>
    </dgm:pt>
    <dgm:pt modelId="{2CAEF575-E3C0-4046-9583-51AC4D6B1876}" type="pres">
      <dgm:prSet presAssocID="{8D39DC9B-A121-8C4B-B1E0-E1A1DC1EC1A8}" presName="childText" presStyleLbl="bgAcc1" presStyleIdx="1" presStyleCnt="2" custScaleX="283948" custScaleY="333564" custLinFactNeighborX="-13812" custLinFactNeighborY="608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01F7D4-D083-AA48-8C43-72003708AD71}" type="pres">
      <dgm:prSet presAssocID="{75C3D9BA-8B79-974E-8416-EF15273E7D91}" presName="root" presStyleCnt="0"/>
      <dgm:spPr/>
    </dgm:pt>
    <dgm:pt modelId="{4CA172AB-1B14-2441-9ABA-4AABC5E30996}" type="pres">
      <dgm:prSet presAssocID="{75C3D9BA-8B79-974E-8416-EF15273E7D91}" presName="rootComposite" presStyleCnt="0"/>
      <dgm:spPr/>
    </dgm:pt>
    <dgm:pt modelId="{9C133AB9-6017-1B4F-B318-A4405D70A369}" type="pres">
      <dgm:prSet presAssocID="{75C3D9BA-8B79-974E-8416-EF15273E7D91}" presName="rootText" presStyleLbl="node1" presStyleIdx="1" presStyleCnt="2" custScaleX="250376" custScaleY="602529" custLinFactY="25103" custLinFactNeighborX="-9345" custLinFactNeighborY="100000"/>
      <dgm:spPr/>
      <dgm:t>
        <a:bodyPr/>
        <a:lstStyle/>
        <a:p>
          <a:endParaRPr lang="en-US"/>
        </a:p>
      </dgm:t>
    </dgm:pt>
    <dgm:pt modelId="{61807D1F-FBD8-9249-B7E7-39A9DEF1639F}" type="pres">
      <dgm:prSet presAssocID="{75C3D9BA-8B79-974E-8416-EF15273E7D91}" presName="rootConnector" presStyleLbl="node1" presStyleIdx="1" presStyleCnt="2"/>
      <dgm:spPr/>
      <dgm:t>
        <a:bodyPr/>
        <a:lstStyle/>
        <a:p>
          <a:endParaRPr lang="en-US"/>
        </a:p>
      </dgm:t>
    </dgm:pt>
    <dgm:pt modelId="{A4A9875F-DDAE-1441-98A9-63985F339FF0}" type="pres">
      <dgm:prSet presAssocID="{75C3D9BA-8B79-974E-8416-EF15273E7D91}" presName="childShape" presStyleCnt="0"/>
      <dgm:spPr/>
    </dgm:pt>
  </dgm:ptLst>
  <dgm:cxnLst>
    <dgm:cxn modelId="{8CB24B06-A4F4-EA48-9E03-92F21BA33E5C}" type="presOf" srcId="{7722DCA3-352B-494D-A4FE-1E0BD7BD5134}" destId="{38D73DD1-EA1F-394A-B678-E2D7C43F57CC}" srcOrd="0" destOrd="0" presId="urn:microsoft.com/office/officeart/2005/8/layout/hierarchy3"/>
    <dgm:cxn modelId="{DD9985B6-E04B-9F4E-930B-64FD6067A682}" type="presOf" srcId="{75C3D9BA-8B79-974E-8416-EF15273E7D91}" destId="{9C133AB9-6017-1B4F-B318-A4405D70A369}" srcOrd="0" destOrd="0" presId="urn:microsoft.com/office/officeart/2005/8/layout/hierarchy3"/>
    <dgm:cxn modelId="{A8AE493F-C118-C748-8AA8-6DF091DEDBEF}" type="presOf" srcId="{8D39DC9B-A121-8C4B-B1E0-E1A1DC1EC1A8}" destId="{2CAEF575-E3C0-4046-9583-51AC4D6B1876}" srcOrd="0" destOrd="0" presId="urn:microsoft.com/office/officeart/2005/8/layout/hierarchy3"/>
    <dgm:cxn modelId="{8A52F91F-A3D5-0545-9246-2043C8C3FE70}" srcId="{63207972-ABF9-8447-8B0D-3C8CE7761DBE}" destId="{75C3D9BA-8B79-974E-8416-EF15273E7D91}" srcOrd="1" destOrd="0" parTransId="{0A33D4E8-CB06-024C-8241-CC90D3AAF879}" sibTransId="{32DC5894-778D-2740-A78C-62AE534FFE2C}"/>
    <dgm:cxn modelId="{6E285677-13F9-6F4D-87C0-FC35E5397B31}" type="presOf" srcId="{75C3D9BA-8B79-974E-8416-EF15273E7D91}" destId="{61807D1F-FBD8-9249-B7E7-39A9DEF1639F}" srcOrd="1" destOrd="0" presId="urn:microsoft.com/office/officeart/2005/8/layout/hierarchy3"/>
    <dgm:cxn modelId="{116DE650-1B21-9943-B098-6372C1919846}" type="presOf" srcId="{31DAB40B-8353-7444-8E42-8930CA42F309}" destId="{EE757DE3-FF53-A742-B7B9-FFCE2545ABD8}" srcOrd="0" destOrd="0" presId="urn:microsoft.com/office/officeart/2005/8/layout/hierarchy3"/>
    <dgm:cxn modelId="{C97A9E2A-FBED-3843-B4CA-7DC03381E5A9}" srcId="{31DAB40B-8353-7444-8E42-8930CA42F309}" destId="{35404440-1F11-4F4A-A6EB-067DAD2A8D86}" srcOrd="0" destOrd="0" parTransId="{7722DCA3-352B-494D-A4FE-1E0BD7BD5134}" sibTransId="{45240CBB-58A8-B54D-9C91-07B626E6E4D2}"/>
    <dgm:cxn modelId="{F0443811-EDA0-A246-8540-A2C65938255B}" srcId="{63207972-ABF9-8447-8B0D-3C8CE7761DBE}" destId="{31DAB40B-8353-7444-8E42-8930CA42F309}" srcOrd="0" destOrd="0" parTransId="{4A5547E7-FD43-E24E-9C96-4FBFE129C7AE}" sibTransId="{7D77DC11-01DF-2E48-84E5-F8C35163BFB0}"/>
    <dgm:cxn modelId="{4F35C18D-0FA8-FE40-A8B2-8AECB5F8209B}" type="presOf" srcId="{35404440-1F11-4F4A-A6EB-067DAD2A8D86}" destId="{124B3D87-1028-BD4C-A351-CF88388A575C}" srcOrd="0" destOrd="0" presId="urn:microsoft.com/office/officeart/2005/8/layout/hierarchy3"/>
    <dgm:cxn modelId="{3C58CA61-B811-474F-BA99-A6B81207F041}" type="presOf" srcId="{63207972-ABF9-8447-8B0D-3C8CE7761DBE}" destId="{8C3B4C76-2667-9345-8104-70032C24488E}" srcOrd="0" destOrd="0" presId="urn:microsoft.com/office/officeart/2005/8/layout/hierarchy3"/>
    <dgm:cxn modelId="{B5D09F79-6CEA-6A4C-8A0D-7BDF547AEB76}" type="presOf" srcId="{31DAB40B-8353-7444-8E42-8930CA42F309}" destId="{945D09A6-6366-E643-B61E-F1BDCC539747}" srcOrd="1" destOrd="0" presId="urn:microsoft.com/office/officeart/2005/8/layout/hierarchy3"/>
    <dgm:cxn modelId="{818F4451-936B-1444-818B-EB7E09760638}" srcId="{31DAB40B-8353-7444-8E42-8930CA42F309}" destId="{8D39DC9B-A121-8C4B-B1E0-E1A1DC1EC1A8}" srcOrd="1" destOrd="0" parTransId="{BFB71667-BA4C-B641-9CB4-2F80CC697486}" sibTransId="{7D7BB9C1-D358-8340-997C-8D360B1FB1D8}"/>
    <dgm:cxn modelId="{C1BA0BD8-9C2C-4944-AF02-439779874DBF}" type="presOf" srcId="{BFB71667-BA4C-B641-9CB4-2F80CC697486}" destId="{F53BD805-3EB8-2243-81EB-0116CB0B7F0C}" srcOrd="0" destOrd="0" presId="urn:microsoft.com/office/officeart/2005/8/layout/hierarchy3"/>
    <dgm:cxn modelId="{77221527-67C7-DD41-B69A-20BAEF89A7D9}" type="presParOf" srcId="{8C3B4C76-2667-9345-8104-70032C24488E}" destId="{E6C19DE2-BDDD-5443-B389-40E26FDD6556}" srcOrd="0" destOrd="0" presId="urn:microsoft.com/office/officeart/2005/8/layout/hierarchy3"/>
    <dgm:cxn modelId="{56CEAEB1-A6DD-434C-932B-CD72A0F25E5D}" type="presParOf" srcId="{E6C19DE2-BDDD-5443-B389-40E26FDD6556}" destId="{09FDE7C7-07AD-D142-9B78-A932156499AF}" srcOrd="0" destOrd="0" presId="urn:microsoft.com/office/officeart/2005/8/layout/hierarchy3"/>
    <dgm:cxn modelId="{50C329B6-E388-6B4F-BCF6-789A070DF0B5}" type="presParOf" srcId="{09FDE7C7-07AD-D142-9B78-A932156499AF}" destId="{EE757DE3-FF53-A742-B7B9-FFCE2545ABD8}" srcOrd="0" destOrd="0" presId="urn:microsoft.com/office/officeart/2005/8/layout/hierarchy3"/>
    <dgm:cxn modelId="{FD9BE633-773A-2A43-863B-48963239DB76}" type="presParOf" srcId="{09FDE7C7-07AD-D142-9B78-A932156499AF}" destId="{945D09A6-6366-E643-B61E-F1BDCC539747}" srcOrd="1" destOrd="0" presId="urn:microsoft.com/office/officeart/2005/8/layout/hierarchy3"/>
    <dgm:cxn modelId="{EB310E0F-4664-C145-BED5-EDF3C118F69C}" type="presParOf" srcId="{E6C19DE2-BDDD-5443-B389-40E26FDD6556}" destId="{93C7F28A-EFF7-4341-AEBD-44B1826B2066}" srcOrd="1" destOrd="0" presId="urn:microsoft.com/office/officeart/2005/8/layout/hierarchy3"/>
    <dgm:cxn modelId="{9F06F7F7-6DBE-A24E-8E15-68485AB3D8F0}" type="presParOf" srcId="{93C7F28A-EFF7-4341-AEBD-44B1826B2066}" destId="{38D73DD1-EA1F-394A-B678-E2D7C43F57CC}" srcOrd="0" destOrd="0" presId="urn:microsoft.com/office/officeart/2005/8/layout/hierarchy3"/>
    <dgm:cxn modelId="{1421F1C8-42D5-284D-8DCB-2D75FE64D881}" type="presParOf" srcId="{93C7F28A-EFF7-4341-AEBD-44B1826B2066}" destId="{124B3D87-1028-BD4C-A351-CF88388A575C}" srcOrd="1" destOrd="0" presId="urn:microsoft.com/office/officeart/2005/8/layout/hierarchy3"/>
    <dgm:cxn modelId="{3E3D9839-D6B5-0942-8DB8-C6856B66B039}" type="presParOf" srcId="{93C7F28A-EFF7-4341-AEBD-44B1826B2066}" destId="{F53BD805-3EB8-2243-81EB-0116CB0B7F0C}" srcOrd="2" destOrd="0" presId="urn:microsoft.com/office/officeart/2005/8/layout/hierarchy3"/>
    <dgm:cxn modelId="{3E37A3A1-BDB0-7D44-91C8-4DDB8A2830B6}" type="presParOf" srcId="{93C7F28A-EFF7-4341-AEBD-44B1826B2066}" destId="{2CAEF575-E3C0-4046-9583-51AC4D6B1876}" srcOrd="3" destOrd="0" presId="urn:microsoft.com/office/officeart/2005/8/layout/hierarchy3"/>
    <dgm:cxn modelId="{CB82CD49-C739-AE47-B57C-53ED1CC7EEFC}" type="presParOf" srcId="{8C3B4C76-2667-9345-8104-70032C24488E}" destId="{8101F7D4-D083-AA48-8C43-72003708AD71}" srcOrd="1" destOrd="0" presId="urn:microsoft.com/office/officeart/2005/8/layout/hierarchy3"/>
    <dgm:cxn modelId="{A7C4A971-36E4-4C43-91DB-16338339D288}" type="presParOf" srcId="{8101F7D4-D083-AA48-8C43-72003708AD71}" destId="{4CA172AB-1B14-2441-9ABA-4AABC5E30996}" srcOrd="0" destOrd="0" presId="urn:microsoft.com/office/officeart/2005/8/layout/hierarchy3"/>
    <dgm:cxn modelId="{D1152B20-4E79-3446-922A-2A0FFB1009D7}" type="presParOf" srcId="{4CA172AB-1B14-2441-9ABA-4AABC5E30996}" destId="{9C133AB9-6017-1B4F-B318-A4405D70A369}" srcOrd="0" destOrd="0" presId="urn:microsoft.com/office/officeart/2005/8/layout/hierarchy3"/>
    <dgm:cxn modelId="{27638ABD-756C-9642-BE54-7C3028DEA4A2}" type="presParOf" srcId="{4CA172AB-1B14-2441-9ABA-4AABC5E30996}" destId="{61807D1F-FBD8-9249-B7E7-39A9DEF1639F}" srcOrd="1" destOrd="0" presId="urn:microsoft.com/office/officeart/2005/8/layout/hierarchy3"/>
    <dgm:cxn modelId="{C64AFC09-C2F1-8B43-9305-D2ACE2CC7D87}" type="presParOf" srcId="{8101F7D4-D083-AA48-8C43-72003708AD71}" destId="{A4A9875F-DDAE-1441-98A9-63985F339FF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207972-ABF9-8447-8B0D-3C8CE7761DBE}" type="doc">
      <dgm:prSet loTypeId="urn:microsoft.com/office/officeart/2005/8/layout/hierarchy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DAB40B-8353-7444-8E42-8930CA42F309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3200" dirty="0" smtClean="0">
              <a:solidFill>
                <a:srgbClr val="953735"/>
              </a:solidFill>
            </a:rPr>
            <a:t>Teton County, ID</a:t>
          </a:r>
          <a:endParaRPr lang="en-US" sz="3200" dirty="0">
            <a:solidFill>
              <a:srgbClr val="953735"/>
            </a:solidFill>
          </a:endParaRPr>
        </a:p>
      </dgm:t>
    </dgm:pt>
    <dgm:pt modelId="{4A5547E7-FD43-E24E-9C96-4FBFE129C7AE}" type="parTrans" cxnId="{F0443811-EDA0-A246-8540-A2C65938255B}">
      <dgm:prSet/>
      <dgm:spPr/>
      <dgm:t>
        <a:bodyPr/>
        <a:lstStyle/>
        <a:p>
          <a:endParaRPr lang="en-US"/>
        </a:p>
      </dgm:t>
    </dgm:pt>
    <dgm:pt modelId="{7D77DC11-01DF-2E48-84E5-F8C35163BFB0}" type="sibTrans" cxnId="{F0443811-EDA0-A246-8540-A2C65938255B}">
      <dgm:prSet/>
      <dgm:spPr/>
      <dgm:t>
        <a:bodyPr/>
        <a:lstStyle/>
        <a:p>
          <a:endParaRPr lang="en-US"/>
        </a:p>
      </dgm:t>
    </dgm:pt>
    <dgm:pt modelId="{35404440-1F11-4F4A-A6EB-067DAD2A8D86}">
      <dgm:prSet phldrT="[Text]" custT="1"/>
      <dgm:spPr>
        <a:solidFill>
          <a:schemeClr val="tx2">
            <a:lumMod val="40000"/>
            <a:lumOff val="60000"/>
            <a:alpha val="93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 smtClean="0"/>
            <a:t>County </a:t>
          </a:r>
          <a:r>
            <a:rPr lang="en-US" sz="2200" dirty="0" smtClean="0"/>
            <a:t>Trash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000" dirty="0" smtClean="0">
              <a:solidFill>
                <a:srgbClr val="FFFFFF"/>
              </a:solidFill>
            </a:rPr>
            <a:t>Transfer Station- Driggs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000" dirty="0" smtClean="0">
              <a:solidFill>
                <a:srgbClr val="FFFFFF"/>
              </a:solidFill>
            </a:rPr>
            <a:t>- Recycling DOC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000" dirty="0" smtClean="0">
              <a:solidFill>
                <a:srgbClr val="FFFFFF"/>
              </a:solidFill>
            </a:rPr>
            <a:t>- C&amp;D Pit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000" dirty="0" smtClean="0">
              <a:solidFill>
                <a:srgbClr val="FFFFFF"/>
              </a:solidFill>
            </a:rPr>
            <a:t>- Woody Debris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000" dirty="0" smtClean="0">
              <a:solidFill>
                <a:srgbClr val="FFFFFF"/>
              </a:solidFill>
            </a:rPr>
            <a:t>-Metals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 smtClean="0">
              <a:solidFill>
                <a:schemeClr val="bg1"/>
              </a:solidFill>
            </a:rPr>
            <a:t>- </a:t>
          </a:r>
          <a:r>
            <a:rPr lang="en-US" sz="2000" dirty="0" smtClean="0">
              <a:solidFill>
                <a:schemeClr val="bg1"/>
              </a:solidFill>
            </a:rPr>
            <a:t>Animal Pit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000" dirty="0" smtClean="0">
              <a:solidFill>
                <a:schemeClr val="bg1"/>
              </a:solidFill>
            </a:rPr>
            <a:t>-E-waste (ROM)</a:t>
          </a:r>
          <a:endParaRPr lang="en-US" sz="2000" dirty="0">
            <a:solidFill>
              <a:schemeClr val="bg1"/>
            </a:solidFill>
          </a:endParaRPr>
        </a:p>
      </dgm:t>
    </dgm:pt>
    <dgm:pt modelId="{7722DCA3-352B-494D-A4FE-1E0BD7BD5134}" type="parTrans" cxnId="{C97A9E2A-FBED-3843-B4CA-7DC03381E5A9}">
      <dgm:prSet/>
      <dgm:spPr/>
      <dgm:t>
        <a:bodyPr/>
        <a:lstStyle/>
        <a:p>
          <a:endParaRPr lang="en-US" dirty="0"/>
        </a:p>
      </dgm:t>
    </dgm:pt>
    <dgm:pt modelId="{45240CBB-58A8-B54D-9C91-07B626E6E4D2}" type="sibTrans" cxnId="{C97A9E2A-FBED-3843-B4CA-7DC03381E5A9}">
      <dgm:prSet/>
      <dgm:spPr/>
      <dgm:t>
        <a:bodyPr/>
        <a:lstStyle/>
        <a:p>
          <a:endParaRPr lang="en-US"/>
        </a:p>
      </dgm:t>
    </dgm:pt>
    <dgm:pt modelId="{8D39DC9B-A121-8C4B-B1E0-E1A1DC1EC1A8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2400" dirty="0" smtClean="0"/>
            <a:t>Trash Collection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1600" dirty="0" smtClean="0">
              <a:solidFill>
                <a:srgbClr val="FFFFFF"/>
              </a:solidFill>
            </a:rPr>
            <a:t>* Voorhees Sanitation –             Single Contract Hauler</a:t>
          </a:r>
        </a:p>
        <a:p>
          <a:pPr algn="ctr">
            <a:lnSpc>
              <a:spcPct val="100000"/>
            </a:lnSpc>
            <a:spcAft>
              <a:spcPct val="35000"/>
            </a:spcAft>
          </a:pPr>
          <a:endParaRPr lang="en-US" sz="1800" dirty="0">
            <a:solidFill>
              <a:srgbClr val="FFFFFF"/>
            </a:solidFill>
          </a:endParaRPr>
        </a:p>
      </dgm:t>
    </dgm:pt>
    <dgm:pt modelId="{BFB71667-BA4C-B641-9CB4-2F80CC697486}" type="parTrans" cxnId="{818F4451-936B-1444-818B-EB7E09760638}">
      <dgm:prSet/>
      <dgm:spPr/>
      <dgm:t>
        <a:bodyPr/>
        <a:lstStyle/>
        <a:p>
          <a:endParaRPr lang="en-US" dirty="0"/>
        </a:p>
      </dgm:t>
    </dgm:pt>
    <dgm:pt modelId="{7D7BB9C1-D358-8340-997C-8D360B1FB1D8}" type="sibTrans" cxnId="{818F4451-936B-1444-818B-EB7E09760638}">
      <dgm:prSet/>
      <dgm:spPr/>
      <dgm:t>
        <a:bodyPr/>
        <a:lstStyle/>
        <a:p>
          <a:endParaRPr lang="en-US"/>
        </a:p>
      </dgm:t>
    </dgm:pt>
    <dgm:pt modelId="{75C3D9BA-8B79-974E-8416-EF15273E7D91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>
            <a:spcAft>
              <a:spcPts val="0"/>
            </a:spcAft>
          </a:pPr>
          <a:r>
            <a:rPr lang="en-US" sz="2400" dirty="0" smtClean="0">
              <a:solidFill>
                <a:schemeClr val="tx1"/>
              </a:solidFill>
            </a:rPr>
            <a:t>County Recycling</a:t>
          </a:r>
        </a:p>
        <a:p>
          <a:pPr algn="l">
            <a:spcAft>
              <a:spcPts val="0"/>
            </a:spcAft>
          </a:pPr>
          <a:endParaRPr lang="en-US" sz="2000" b="1" u="none" dirty="0" smtClean="0">
            <a:solidFill>
              <a:srgbClr val="FFFFFF"/>
            </a:solidFill>
          </a:endParaRPr>
        </a:p>
        <a:p>
          <a:pPr algn="l">
            <a:spcAft>
              <a:spcPts val="0"/>
            </a:spcAft>
          </a:pPr>
          <a:r>
            <a:rPr lang="en-US" sz="2000" b="1" u="none" dirty="0" smtClean="0">
              <a:solidFill>
                <a:srgbClr val="FFFFFF"/>
              </a:solidFill>
            </a:rPr>
            <a:t>Recycling Alternatives Distribution (RAD) </a:t>
          </a:r>
          <a:r>
            <a:rPr lang="en-US" sz="2000" b="0" u="none" dirty="0" smtClean="0">
              <a:solidFill>
                <a:srgbClr val="FFFFFF"/>
              </a:solidFill>
            </a:rPr>
            <a:t>– Private Hauler/Curbside recycling – residential/commercial (dual-stream)</a:t>
          </a:r>
          <a:endParaRPr lang="en-US" sz="2000" b="1" u="none" dirty="0" smtClean="0">
            <a:solidFill>
              <a:srgbClr val="FFFFFF"/>
            </a:solidFill>
          </a:endParaRPr>
        </a:p>
        <a:p>
          <a:pPr algn="l">
            <a:spcAft>
              <a:spcPts val="0"/>
            </a:spcAft>
          </a:pPr>
          <a:r>
            <a:rPr lang="en-US" sz="2000" dirty="0" smtClean="0">
              <a:solidFill>
                <a:srgbClr val="FFFFFF"/>
              </a:solidFill>
            </a:rPr>
            <a:t>= OCC, ONP, OP, AL, Tin, Plastic 1 &amp;2   - Rocky Mtn. Recycling in SLC</a:t>
          </a:r>
        </a:p>
        <a:p>
          <a:pPr algn="l">
            <a:spcAft>
              <a:spcPts val="0"/>
            </a:spcAft>
          </a:pPr>
          <a:r>
            <a:rPr lang="en-US" sz="2000" dirty="0" smtClean="0">
              <a:solidFill>
                <a:schemeClr val="tx1">
                  <a:lumMod val="65000"/>
                  <a:lumOff val="35000"/>
                </a:schemeClr>
              </a:solidFill>
            </a:rPr>
            <a:t>&gt;</a:t>
          </a:r>
          <a:r>
            <a:rPr lang="en-US" sz="2000" dirty="0" smtClean="0">
              <a:solidFill>
                <a:srgbClr val="FFFFFF"/>
              </a:solidFill>
            </a:rPr>
            <a:t> Glass used at T-station road base</a:t>
          </a:r>
        </a:p>
        <a:p>
          <a:pPr algn="l">
            <a:spcAft>
              <a:spcPts val="0"/>
            </a:spcAft>
          </a:pPr>
          <a:r>
            <a:rPr lang="en-US" sz="2000" dirty="0" smtClean="0">
              <a:solidFill>
                <a:srgbClr val="595959"/>
              </a:solidFill>
            </a:rPr>
            <a:t>&gt;</a:t>
          </a:r>
          <a:r>
            <a:rPr lang="en-US" sz="2000" dirty="0" smtClean="0">
              <a:solidFill>
                <a:srgbClr val="FFFFFF"/>
              </a:solidFill>
            </a:rPr>
            <a:t> Scrap metal – Walt’s </a:t>
          </a:r>
        </a:p>
        <a:p>
          <a:pPr algn="l">
            <a:spcAft>
              <a:spcPts val="0"/>
            </a:spcAft>
          </a:pPr>
          <a:r>
            <a:rPr lang="en-US" sz="2000" dirty="0" smtClean="0">
              <a:solidFill>
                <a:srgbClr val="595959"/>
              </a:solidFill>
            </a:rPr>
            <a:t>&gt;</a:t>
          </a:r>
          <a:r>
            <a:rPr lang="en-US" sz="2000" dirty="0" smtClean="0">
              <a:solidFill>
                <a:srgbClr val="FFFFFF"/>
              </a:solidFill>
            </a:rPr>
            <a:t> Greyboard (paperboard)</a:t>
          </a:r>
        </a:p>
        <a:p>
          <a:pPr algn="l">
            <a:spcAft>
              <a:spcPts val="0"/>
            </a:spcAft>
          </a:pPr>
          <a:endParaRPr lang="en-US" sz="2000" dirty="0" smtClean="0">
            <a:solidFill>
              <a:srgbClr val="FFFFFF"/>
            </a:solidFill>
          </a:endParaRPr>
        </a:p>
      </dgm:t>
    </dgm:pt>
    <dgm:pt modelId="{32DC5894-778D-2740-A78C-62AE534FFE2C}" type="sibTrans" cxnId="{8A52F91F-A3D5-0545-9246-2043C8C3FE70}">
      <dgm:prSet/>
      <dgm:spPr/>
      <dgm:t>
        <a:bodyPr/>
        <a:lstStyle/>
        <a:p>
          <a:endParaRPr lang="en-US"/>
        </a:p>
      </dgm:t>
    </dgm:pt>
    <dgm:pt modelId="{0A33D4E8-CB06-024C-8241-CC90D3AAF879}" type="parTrans" cxnId="{8A52F91F-A3D5-0545-9246-2043C8C3FE70}">
      <dgm:prSet/>
      <dgm:spPr/>
      <dgm:t>
        <a:bodyPr/>
        <a:lstStyle/>
        <a:p>
          <a:endParaRPr lang="en-US"/>
        </a:p>
      </dgm:t>
    </dgm:pt>
    <dgm:pt modelId="{8C3B4C76-2667-9345-8104-70032C24488E}" type="pres">
      <dgm:prSet presAssocID="{63207972-ABF9-8447-8B0D-3C8CE7761DB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6C19DE2-BDDD-5443-B389-40E26FDD6556}" type="pres">
      <dgm:prSet presAssocID="{31DAB40B-8353-7444-8E42-8930CA42F309}" presName="root" presStyleCnt="0"/>
      <dgm:spPr/>
    </dgm:pt>
    <dgm:pt modelId="{09FDE7C7-07AD-D142-9B78-A932156499AF}" type="pres">
      <dgm:prSet presAssocID="{31DAB40B-8353-7444-8E42-8930CA42F309}" presName="rootComposite" presStyleCnt="0"/>
      <dgm:spPr/>
    </dgm:pt>
    <dgm:pt modelId="{EE757DE3-FF53-A742-B7B9-FFCE2545ABD8}" type="pres">
      <dgm:prSet presAssocID="{31DAB40B-8353-7444-8E42-8930CA42F309}" presName="rootText" presStyleLbl="node1" presStyleIdx="0" presStyleCnt="2" custScaleX="199188" custScaleY="64686" custLinFactNeighborX="11551" custLinFactNeighborY="-66903"/>
      <dgm:spPr/>
      <dgm:t>
        <a:bodyPr/>
        <a:lstStyle/>
        <a:p>
          <a:endParaRPr lang="en-US"/>
        </a:p>
      </dgm:t>
    </dgm:pt>
    <dgm:pt modelId="{945D09A6-6366-E643-B61E-F1BDCC539747}" type="pres">
      <dgm:prSet presAssocID="{31DAB40B-8353-7444-8E42-8930CA42F309}" presName="rootConnector" presStyleLbl="node1" presStyleIdx="0" presStyleCnt="2"/>
      <dgm:spPr/>
      <dgm:t>
        <a:bodyPr/>
        <a:lstStyle/>
        <a:p>
          <a:endParaRPr lang="en-US"/>
        </a:p>
      </dgm:t>
    </dgm:pt>
    <dgm:pt modelId="{93C7F28A-EFF7-4341-AEBD-44B1826B2066}" type="pres">
      <dgm:prSet presAssocID="{31DAB40B-8353-7444-8E42-8930CA42F309}" presName="childShape" presStyleCnt="0"/>
      <dgm:spPr/>
    </dgm:pt>
    <dgm:pt modelId="{38D73DD1-EA1F-394A-B678-E2D7C43F57CC}" type="pres">
      <dgm:prSet presAssocID="{7722DCA3-352B-494D-A4FE-1E0BD7BD5134}" presName="Name13" presStyleLbl="parChTrans1D2" presStyleIdx="0" presStyleCnt="2"/>
      <dgm:spPr/>
      <dgm:t>
        <a:bodyPr/>
        <a:lstStyle/>
        <a:p>
          <a:endParaRPr lang="en-US"/>
        </a:p>
      </dgm:t>
    </dgm:pt>
    <dgm:pt modelId="{124B3D87-1028-BD4C-A351-CF88388A575C}" type="pres">
      <dgm:prSet presAssocID="{35404440-1F11-4F4A-A6EB-067DAD2A8D86}" presName="childText" presStyleLbl="bgAcc1" presStyleIdx="0" presStyleCnt="2" custScaleX="169733" custScaleY="266827" custLinFactNeighborX="11922" custLinFactNeighborY="442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3BD805-3EB8-2243-81EB-0116CB0B7F0C}" type="pres">
      <dgm:prSet presAssocID="{BFB71667-BA4C-B641-9CB4-2F80CC697486}" presName="Name13" presStyleLbl="parChTrans1D2" presStyleIdx="1" presStyleCnt="2"/>
      <dgm:spPr/>
      <dgm:t>
        <a:bodyPr/>
        <a:lstStyle/>
        <a:p>
          <a:endParaRPr lang="en-US"/>
        </a:p>
      </dgm:t>
    </dgm:pt>
    <dgm:pt modelId="{2CAEF575-E3C0-4046-9583-51AC4D6B1876}" type="pres">
      <dgm:prSet presAssocID="{8D39DC9B-A121-8C4B-B1E0-E1A1DC1EC1A8}" presName="childText" presStyleLbl="bgAcc1" presStyleIdx="1" presStyleCnt="2" custScaleX="190371" custScaleY="101138" custLinFactNeighborX="9864" custLinFactNeighborY="709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01F7D4-D083-AA48-8C43-72003708AD71}" type="pres">
      <dgm:prSet presAssocID="{75C3D9BA-8B79-974E-8416-EF15273E7D91}" presName="root" presStyleCnt="0"/>
      <dgm:spPr/>
    </dgm:pt>
    <dgm:pt modelId="{4CA172AB-1B14-2441-9ABA-4AABC5E30996}" type="pres">
      <dgm:prSet presAssocID="{75C3D9BA-8B79-974E-8416-EF15273E7D91}" presName="rootComposite" presStyleCnt="0"/>
      <dgm:spPr/>
    </dgm:pt>
    <dgm:pt modelId="{9C133AB9-6017-1B4F-B318-A4405D70A369}" type="pres">
      <dgm:prSet presAssocID="{75C3D9BA-8B79-974E-8416-EF15273E7D91}" presName="rootText" presStyleLbl="node1" presStyleIdx="1" presStyleCnt="2" custScaleX="192653" custScaleY="319553" custLinFactNeighborX="-2295" custLinFactNeighborY="42306"/>
      <dgm:spPr/>
      <dgm:t>
        <a:bodyPr/>
        <a:lstStyle/>
        <a:p>
          <a:endParaRPr lang="en-US"/>
        </a:p>
      </dgm:t>
    </dgm:pt>
    <dgm:pt modelId="{61807D1F-FBD8-9249-B7E7-39A9DEF1639F}" type="pres">
      <dgm:prSet presAssocID="{75C3D9BA-8B79-974E-8416-EF15273E7D91}" presName="rootConnector" presStyleLbl="node1" presStyleIdx="1" presStyleCnt="2"/>
      <dgm:spPr/>
      <dgm:t>
        <a:bodyPr/>
        <a:lstStyle/>
        <a:p>
          <a:endParaRPr lang="en-US"/>
        </a:p>
      </dgm:t>
    </dgm:pt>
    <dgm:pt modelId="{A4A9875F-DDAE-1441-98A9-63985F339FF0}" type="pres">
      <dgm:prSet presAssocID="{75C3D9BA-8B79-974E-8416-EF15273E7D91}" presName="childShape" presStyleCnt="0"/>
      <dgm:spPr/>
    </dgm:pt>
  </dgm:ptLst>
  <dgm:cxnLst>
    <dgm:cxn modelId="{F517EDC4-BD7B-FD4C-AAFC-018964AA4E65}" type="presOf" srcId="{7722DCA3-352B-494D-A4FE-1E0BD7BD5134}" destId="{38D73DD1-EA1F-394A-B678-E2D7C43F57CC}" srcOrd="0" destOrd="0" presId="urn:microsoft.com/office/officeart/2005/8/layout/hierarchy3"/>
    <dgm:cxn modelId="{1488B0D8-94C2-4544-B423-69F1A5D9B4CB}" type="presOf" srcId="{8D39DC9B-A121-8C4B-B1E0-E1A1DC1EC1A8}" destId="{2CAEF575-E3C0-4046-9583-51AC4D6B1876}" srcOrd="0" destOrd="0" presId="urn:microsoft.com/office/officeart/2005/8/layout/hierarchy3"/>
    <dgm:cxn modelId="{824103C6-6943-8440-BA19-A8C1169F1938}" type="presOf" srcId="{75C3D9BA-8B79-974E-8416-EF15273E7D91}" destId="{61807D1F-FBD8-9249-B7E7-39A9DEF1639F}" srcOrd="1" destOrd="0" presId="urn:microsoft.com/office/officeart/2005/8/layout/hierarchy3"/>
    <dgm:cxn modelId="{C97A9E2A-FBED-3843-B4CA-7DC03381E5A9}" srcId="{31DAB40B-8353-7444-8E42-8930CA42F309}" destId="{35404440-1F11-4F4A-A6EB-067DAD2A8D86}" srcOrd="0" destOrd="0" parTransId="{7722DCA3-352B-494D-A4FE-1E0BD7BD5134}" sibTransId="{45240CBB-58A8-B54D-9C91-07B626E6E4D2}"/>
    <dgm:cxn modelId="{5A512FB1-6676-DE4A-8F69-E5E32057DC4D}" type="presOf" srcId="{BFB71667-BA4C-B641-9CB4-2F80CC697486}" destId="{F53BD805-3EB8-2243-81EB-0116CB0B7F0C}" srcOrd="0" destOrd="0" presId="urn:microsoft.com/office/officeart/2005/8/layout/hierarchy3"/>
    <dgm:cxn modelId="{F0443811-EDA0-A246-8540-A2C65938255B}" srcId="{63207972-ABF9-8447-8B0D-3C8CE7761DBE}" destId="{31DAB40B-8353-7444-8E42-8930CA42F309}" srcOrd="0" destOrd="0" parTransId="{4A5547E7-FD43-E24E-9C96-4FBFE129C7AE}" sibTransId="{7D77DC11-01DF-2E48-84E5-F8C35163BFB0}"/>
    <dgm:cxn modelId="{8F5FB45D-EA75-7943-9C4C-34DBA222F6E2}" type="presOf" srcId="{31DAB40B-8353-7444-8E42-8930CA42F309}" destId="{945D09A6-6366-E643-B61E-F1BDCC539747}" srcOrd="1" destOrd="0" presId="urn:microsoft.com/office/officeart/2005/8/layout/hierarchy3"/>
    <dgm:cxn modelId="{613B3A76-228D-824F-9CDB-D51891570FA2}" type="presOf" srcId="{63207972-ABF9-8447-8B0D-3C8CE7761DBE}" destId="{8C3B4C76-2667-9345-8104-70032C24488E}" srcOrd="0" destOrd="0" presId="urn:microsoft.com/office/officeart/2005/8/layout/hierarchy3"/>
    <dgm:cxn modelId="{7057085E-BB80-7048-9DE6-86935C4B62AA}" type="presOf" srcId="{75C3D9BA-8B79-974E-8416-EF15273E7D91}" destId="{9C133AB9-6017-1B4F-B318-A4405D70A369}" srcOrd="0" destOrd="0" presId="urn:microsoft.com/office/officeart/2005/8/layout/hierarchy3"/>
    <dgm:cxn modelId="{818F4451-936B-1444-818B-EB7E09760638}" srcId="{31DAB40B-8353-7444-8E42-8930CA42F309}" destId="{8D39DC9B-A121-8C4B-B1E0-E1A1DC1EC1A8}" srcOrd="1" destOrd="0" parTransId="{BFB71667-BA4C-B641-9CB4-2F80CC697486}" sibTransId="{7D7BB9C1-D358-8340-997C-8D360B1FB1D8}"/>
    <dgm:cxn modelId="{BB72B810-A75F-8E4B-AD83-214ED3051524}" type="presOf" srcId="{31DAB40B-8353-7444-8E42-8930CA42F309}" destId="{EE757DE3-FF53-A742-B7B9-FFCE2545ABD8}" srcOrd="0" destOrd="0" presId="urn:microsoft.com/office/officeart/2005/8/layout/hierarchy3"/>
    <dgm:cxn modelId="{8A52F91F-A3D5-0545-9246-2043C8C3FE70}" srcId="{63207972-ABF9-8447-8B0D-3C8CE7761DBE}" destId="{75C3D9BA-8B79-974E-8416-EF15273E7D91}" srcOrd="1" destOrd="0" parTransId="{0A33D4E8-CB06-024C-8241-CC90D3AAF879}" sibTransId="{32DC5894-778D-2740-A78C-62AE534FFE2C}"/>
    <dgm:cxn modelId="{CAA9DEC9-5127-D74E-B651-729412295D11}" type="presOf" srcId="{35404440-1F11-4F4A-A6EB-067DAD2A8D86}" destId="{124B3D87-1028-BD4C-A351-CF88388A575C}" srcOrd="0" destOrd="0" presId="urn:microsoft.com/office/officeart/2005/8/layout/hierarchy3"/>
    <dgm:cxn modelId="{5A4E4570-EA53-9C48-8DD0-C27DF78FC763}" type="presParOf" srcId="{8C3B4C76-2667-9345-8104-70032C24488E}" destId="{E6C19DE2-BDDD-5443-B389-40E26FDD6556}" srcOrd="0" destOrd="0" presId="urn:microsoft.com/office/officeart/2005/8/layout/hierarchy3"/>
    <dgm:cxn modelId="{5D3F6C47-A6BB-4A45-94B8-BDE1CBBB5883}" type="presParOf" srcId="{E6C19DE2-BDDD-5443-B389-40E26FDD6556}" destId="{09FDE7C7-07AD-D142-9B78-A932156499AF}" srcOrd="0" destOrd="0" presId="urn:microsoft.com/office/officeart/2005/8/layout/hierarchy3"/>
    <dgm:cxn modelId="{670113EB-D012-A34B-8F9D-0E9B5D410697}" type="presParOf" srcId="{09FDE7C7-07AD-D142-9B78-A932156499AF}" destId="{EE757DE3-FF53-A742-B7B9-FFCE2545ABD8}" srcOrd="0" destOrd="0" presId="urn:microsoft.com/office/officeart/2005/8/layout/hierarchy3"/>
    <dgm:cxn modelId="{1F9DFD58-623D-9746-B434-8935FCC620D3}" type="presParOf" srcId="{09FDE7C7-07AD-D142-9B78-A932156499AF}" destId="{945D09A6-6366-E643-B61E-F1BDCC539747}" srcOrd="1" destOrd="0" presId="urn:microsoft.com/office/officeart/2005/8/layout/hierarchy3"/>
    <dgm:cxn modelId="{DE350197-0FE3-664A-96A1-2BACD83EAAB1}" type="presParOf" srcId="{E6C19DE2-BDDD-5443-B389-40E26FDD6556}" destId="{93C7F28A-EFF7-4341-AEBD-44B1826B2066}" srcOrd="1" destOrd="0" presId="urn:microsoft.com/office/officeart/2005/8/layout/hierarchy3"/>
    <dgm:cxn modelId="{FB2B37F3-0CD0-6144-9909-82EAB406798F}" type="presParOf" srcId="{93C7F28A-EFF7-4341-AEBD-44B1826B2066}" destId="{38D73DD1-EA1F-394A-B678-E2D7C43F57CC}" srcOrd="0" destOrd="0" presId="urn:microsoft.com/office/officeart/2005/8/layout/hierarchy3"/>
    <dgm:cxn modelId="{962937E0-E21C-5C4C-B94B-E73B96BF7A93}" type="presParOf" srcId="{93C7F28A-EFF7-4341-AEBD-44B1826B2066}" destId="{124B3D87-1028-BD4C-A351-CF88388A575C}" srcOrd="1" destOrd="0" presId="urn:microsoft.com/office/officeart/2005/8/layout/hierarchy3"/>
    <dgm:cxn modelId="{A4720583-4FE7-BA4F-AB17-D346F8355E9B}" type="presParOf" srcId="{93C7F28A-EFF7-4341-AEBD-44B1826B2066}" destId="{F53BD805-3EB8-2243-81EB-0116CB0B7F0C}" srcOrd="2" destOrd="0" presId="urn:microsoft.com/office/officeart/2005/8/layout/hierarchy3"/>
    <dgm:cxn modelId="{27BC0BA2-ECB9-8641-BEDA-5156570ABD49}" type="presParOf" srcId="{93C7F28A-EFF7-4341-AEBD-44B1826B2066}" destId="{2CAEF575-E3C0-4046-9583-51AC4D6B1876}" srcOrd="3" destOrd="0" presId="urn:microsoft.com/office/officeart/2005/8/layout/hierarchy3"/>
    <dgm:cxn modelId="{47718D35-623E-5E48-8EAF-44FC91938A13}" type="presParOf" srcId="{8C3B4C76-2667-9345-8104-70032C24488E}" destId="{8101F7D4-D083-AA48-8C43-72003708AD71}" srcOrd="1" destOrd="0" presId="urn:microsoft.com/office/officeart/2005/8/layout/hierarchy3"/>
    <dgm:cxn modelId="{5DD93C29-6ECD-C749-B313-D87A9AE409C3}" type="presParOf" srcId="{8101F7D4-D083-AA48-8C43-72003708AD71}" destId="{4CA172AB-1B14-2441-9ABA-4AABC5E30996}" srcOrd="0" destOrd="0" presId="urn:microsoft.com/office/officeart/2005/8/layout/hierarchy3"/>
    <dgm:cxn modelId="{F80A4F28-F64D-5A49-A330-74983F9CB596}" type="presParOf" srcId="{4CA172AB-1B14-2441-9ABA-4AABC5E30996}" destId="{9C133AB9-6017-1B4F-B318-A4405D70A369}" srcOrd="0" destOrd="0" presId="urn:microsoft.com/office/officeart/2005/8/layout/hierarchy3"/>
    <dgm:cxn modelId="{65C93CF9-9EC5-B146-BCD9-BDE2995899D8}" type="presParOf" srcId="{4CA172AB-1B14-2441-9ABA-4AABC5E30996}" destId="{61807D1F-FBD8-9249-B7E7-39A9DEF1639F}" srcOrd="1" destOrd="0" presId="urn:microsoft.com/office/officeart/2005/8/layout/hierarchy3"/>
    <dgm:cxn modelId="{D15FE106-6921-E441-AF96-08B833F263C4}" type="presParOf" srcId="{8101F7D4-D083-AA48-8C43-72003708AD71}" destId="{A4A9875F-DDAE-1441-98A9-63985F339FF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207972-ABF9-8447-8B0D-3C8CE7761DBE}" type="doc">
      <dgm:prSet loTypeId="urn:microsoft.com/office/officeart/2005/8/layout/hierarchy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DAB40B-8353-7444-8E42-8930CA42F309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3200" dirty="0" smtClean="0">
              <a:solidFill>
                <a:srgbClr val="953735"/>
              </a:solidFill>
            </a:rPr>
            <a:t>Bonneville County</a:t>
          </a:r>
          <a:endParaRPr lang="en-US" sz="3200" dirty="0">
            <a:solidFill>
              <a:srgbClr val="953735"/>
            </a:solidFill>
          </a:endParaRPr>
        </a:p>
      </dgm:t>
    </dgm:pt>
    <dgm:pt modelId="{4A5547E7-FD43-E24E-9C96-4FBFE129C7AE}" type="parTrans" cxnId="{F0443811-EDA0-A246-8540-A2C65938255B}">
      <dgm:prSet/>
      <dgm:spPr/>
      <dgm:t>
        <a:bodyPr/>
        <a:lstStyle/>
        <a:p>
          <a:endParaRPr lang="en-US"/>
        </a:p>
      </dgm:t>
    </dgm:pt>
    <dgm:pt modelId="{7D77DC11-01DF-2E48-84E5-F8C35163BFB0}" type="sibTrans" cxnId="{F0443811-EDA0-A246-8540-A2C65938255B}">
      <dgm:prSet/>
      <dgm:spPr/>
      <dgm:t>
        <a:bodyPr/>
        <a:lstStyle/>
        <a:p>
          <a:endParaRPr lang="en-US"/>
        </a:p>
      </dgm:t>
    </dgm:pt>
    <dgm:pt modelId="{35404440-1F11-4F4A-A6EB-067DAD2A8D86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2400" dirty="0" smtClean="0"/>
            <a:t>County Transfer Station</a:t>
          </a:r>
        </a:p>
        <a:p>
          <a:pPr>
            <a:spcAft>
              <a:spcPts val="0"/>
            </a:spcAft>
          </a:pPr>
          <a:r>
            <a:rPr lang="en-US" sz="2400" dirty="0" smtClean="0">
              <a:solidFill>
                <a:srgbClr val="FFFFFF"/>
              </a:solidFill>
            </a:rPr>
            <a:t>-C&amp;D Pit</a:t>
          </a:r>
        </a:p>
        <a:p>
          <a:pPr>
            <a:spcAft>
              <a:spcPct val="35000"/>
            </a:spcAft>
          </a:pPr>
          <a:r>
            <a:rPr lang="en-US" sz="2400" dirty="0" smtClean="0">
              <a:solidFill>
                <a:srgbClr val="FFFFFF"/>
              </a:solidFill>
            </a:rPr>
            <a:t>-Recyclables (DOC)</a:t>
          </a:r>
        </a:p>
        <a:p>
          <a:pPr>
            <a:spcAft>
              <a:spcPct val="35000"/>
            </a:spcAft>
          </a:pPr>
          <a:endParaRPr lang="en-US" sz="2400" dirty="0">
            <a:solidFill>
              <a:schemeClr val="bg1"/>
            </a:solidFill>
          </a:endParaRPr>
        </a:p>
      </dgm:t>
    </dgm:pt>
    <dgm:pt modelId="{7722DCA3-352B-494D-A4FE-1E0BD7BD5134}" type="parTrans" cxnId="{C97A9E2A-FBED-3843-B4CA-7DC03381E5A9}">
      <dgm:prSet/>
      <dgm:spPr/>
      <dgm:t>
        <a:bodyPr/>
        <a:lstStyle/>
        <a:p>
          <a:endParaRPr lang="en-US" dirty="0"/>
        </a:p>
      </dgm:t>
    </dgm:pt>
    <dgm:pt modelId="{45240CBB-58A8-B54D-9C91-07B626E6E4D2}" type="sibTrans" cxnId="{C97A9E2A-FBED-3843-B4CA-7DC03381E5A9}">
      <dgm:prSet/>
      <dgm:spPr/>
      <dgm:t>
        <a:bodyPr/>
        <a:lstStyle/>
        <a:p>
          <a:endParaRPr lang="en-US"/>
        </a:p>
      </dgm:t>
    </dgm:pt>
    <dgm:pt modelId="{99F140B7-BA3F-B346-BF0D-6E68D61EF78C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2400" dirty="0" smtClean="0">
              <a:solidFill>
                <a:schemeClr val="tx1"/>
              </a:solidFill>
            </a:rPr>
            <a:t>Other Recyclable DOCs in IF</a:t>
          </a:r>
        </a:p>
        <a:p>
          <a:pPr>
            <a:spcAft>
              <a:spcPts val="0"/>
            </a:spcAft>
          </a:pPr>
          <a:r>
            <a:rPr lang="en-US" sz="2400" dirty="0" smtClean="0">
              <a:solidFill>
                <a:srgbClr val="FFFFFF"/>
              </a:solidFill>
            </a:rPr>
            <a:t>-Western</a:t>
          </a:r>
        </a:p>
        <a:p>
          <a:pPr>
            <a:spcAft>
              <a:spcPts val="0"/>
            </a:spcAft>
          </a:pPr>
          <a:r>
            <a:rPr lang="en-US" sz="2400" dirty="0" smtClean="0">
              <a:solidFill>
                <a:srgbClr val="FFFFFF"/>
              </a:solidFill>
            </a:rPr>
            <a:t>-Pacific (Metals)</a:t>
          </a:r>
        </a:p>
        <a:p>
          <a:pPr>
            <a:spcAft>
              <a:spcPts val="0"/>
            </a:spcAft>
          </a:pPr>
          <a:r>
            <a:rPr lang="en-US" sz="2400" dirty="0" smtClean="0">
              <a:solidFill>
                <a:srgbClr val="FFFFFF"/>
              </a:solidFill>
            </a:rPr>
            <a:t>-Community Center</a:t>
          </a:r>
          <a:endParaRPr lang="en-US" sz="2400" dirty="0">
            <a:solidFill>
              <a:srgbClr val="FFFFFF"/>
            </a:solidFill>
          </a:endParaRPr>
        </a:p>
      </dgm:t>
    </dgm:pt>
    <dgm:pt modelId="{E6C916E9-9971-A247-8496-31998D9E6B5D}" type="parTrans" cxnId="{4ED0852C-ABF4-0F42-BC97-B4D3BC776F33}">
      <dgm:prSet/>
      <dgm:spPr/>
      <dgm:t>
        <a:bodyPr/>
        <a:lstStyle/>
        <a:p>
          <a:endParaRPr lang="en-US" dirty="0"/>
        </a:p>
      </dgm:t>
    </dgm:pt>
    <dgm:pt modelId="{B2C2FD6E-C355-8B4F-82E0-F8C45683F309}" type="sibTrans" cxnId="{4ED0852C-ABF4-0F42-BC97-B4D3BC776F33}">
      <dgm:prSet/>
      <dgm:spPr/>
      <dgm:t>
        <a:bodyPr/>
        <a:lstStyle/>
        <a:p>
          <a:endParaRPr lang="en-US"/>
        </a:p>
      </dgm:t>
    </dgm:pt>
    <dgm:pt modelId="{3215B94A-337E-B54A-A94F-38C02A4B4E06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2000" dirty="0" smtClean="0">
              <a:solidFill>
                <a:srgbClr val="800000"/>
              </a:solidFill>
            </a:rPr>
            <a:t>City of Idaho Falls</a:t>
          </a:r>
          <a:endParaRPr lang="en-US" sz="2000" dirty="0">
            <a:solidFill>
              <a:srgbClr val="800000"/>
            </a:solidFill>
          </a:endParaRPr>
        </a:p>
      </dgm:t>
    </dgm:pt>
    <dgm:pt modelId="{2CFA08C6-BFF5-9149-A796-E3999620AC30}" type="parTrans" cxnId="{44E9DEA9-2D89-5548-8FB4-230DB7364FEA}">
      <dgm:prSet/>
      <dgm:spPr/>
      <dgm:t>
        <a:bodyPr/>
        <a:lstStyle/>
        <a:p>
          <a:endParaRPr lang="en-US"/>
        </a:p>
      </dgm:t>
    </dgm:pt>
    <dgm:pt modelId="{7274503D-F8C2-1645-9FD5-A97B65E30685}" type="sibTrans" cxnId="{44E9DEA9-2D89-5548-8FB4-230DB7364FEA}">
      <dgm:prSet/>
      <dgm:spPr/>
      <dgm:t>
        <a:bodyPr/>
        <a:lstStyle/>
        <a:p>
          <a:endParaRPr lang="en-US"/>
        </a:p>
      </dgm:t>
    </dgm:pt>
    <dgm:pt modelId="{022B4AAB-5F6F-3248-AEC8-DBCD05345025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2400" dirty="0" smtClean="0"/>
            <a:t>Curbside Trash Collection</a:t>
          </a:r>
        </a:p>
        <a:p>
          <a:pPr>
            <a:spcAft>
              <a:spcPts val="0"/>
            </a:spcAft>
          </a:pPr>
          <a:r>
            <a:rPr lang="en-US" sz="2400" dirty="0" smtClean="0">
              <a:solidFill>
                <a:srgbClr val="FFFFFF"/>
              </a:solidFill>
            </a:rPr>
            <a:t>Residential – City</a:t>
          </a:r>
        </a:p>
        <a:p>
          <a:pPr>
            <a:spcAft>
              <a:spcPts val="0"/>
            </a:spcAft>
          </a:pPr>
          <a:r>
            <a:rPr lang="en-US" sz="2400" dirty="0" smtClean="0">
              <a:solidFill>
                <a:srgbClr val="FFFFFF"/>
              </a:solidFill>
            </a:rPr>
            <a:t>Commercial – City/Private Haulers</a:t>
          </a:r>
          <a:endParaRPr lang="en-US" sz="2400" dirty="0">
            <a:solidFill>
              <a:schemeClr val="bg1"/>
            </a:solidFill>
          </a:endParaRPr>
        </a:p>
      </dgm:t>
    </dgm:pt>
    <dgm:pt modelId="{E17A3612-DD84-F54D-B430-6591B39D9024}" type="parTrans" cxnId="{A1E9A9FE-2F5C-9643-93EB-0B1E95558B58}">
      <dgm:prSet/>
      <dgm:spPr/>
      <dgm:t>
        <a:bodyPr/>
        <a:lstStyle/>
        <a:p>
          <a:endParaRPr lang="en-US" dirty="0"/>
        </a:p>
      </dgm:t>
    </dgm:pt>
    <dgm:pt modelId="{029E6FFA-46CC-D040-AD85-C6A622B19294}" type="sibTrans" cxnId="{A1E9A9FE-2F5C-9643-93EB-0B1E95558B58}">
      <dgm:prSet/>
      <dgm:spPr/>
      <dgm:t>
        <a:bodyPr/>
        <a:lstStyle/>
        <a:p>
          <a:endParaRPr lang="en-US"/>
        </a:p>
      </dgm:t>
    </dgm:pt>
    <dgm:pt modelId="{75C3D9BA-8B79-974E-8416-EF15273E7D91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2400" dirty="0" smtClean="0"/>
            <a:t>Recyclables Collection</a:t>
          </a:r>
        </a:p>
        <a:p>
          <a:pPr>
            <a:spcAft>
              <a:spcPts val="0"/>
            </a:spcAft>
          </a:pPr>
          <a:r>
            <a:rPr lang="en-US" sz="2400" dirty="0" smtClean="0">
              <a:solidFill>
                <a:srgbClr val="FFFFFF"/>
              </a:solidFill>
            </a:rPr>
            <a:t>City DOC = ONP, OP, OMG, OTD, AL, TIN, PL 1-7 (no OCC)</a:t>
          </a:r>
          <a:endParaRPr lang="en-US" sz="2400" dirty="0">
            <a:solidFill>
              <a:srgbClr val="FFFFFF"/>
            </a:solidFill>
          </a:endParaRPr>
        </a:p>
      </dgm:t>
    </dgm:pt>
    <dgm:pt modelId="{0A33D4E8-CB06-024C-8241-CC90D3AAF879}" type="parTrans" cxnId="{8A52F91F-A3D5-0545-9246-2043C8C3FE70}">
      <dgm:prSet/>
      <dgm:spPr/>
      <dgm:t>
        <a:bodyPr/>
        <a:lstStyle/>
        <a:p>
          <a:endParaRPr lang="en-US" dirty="0"/>
        </a:p>
      </dgm:t>
    </dgm:pt>
    <dgm:pt modelId="{32DC5894-778D-2740-A78C-62AE534FFE2C}" type="sibTrans" cxnId="{8A52F91F-A3D5-0545-9246-2043C8C3FE70}">
      <dgm:prSet/>
      <dgm:spPr/>
      <dgm:t>
        <a:bodyPr/>
        <a:lstStyle/>
        <a:p>
          <a:endParaRPr lang="en-US"/>
        </a:p>
      </dgm:t>
    </dgm:pt>
    <dgm:pt modelId="{7A4D26AD-167A-A74A-85CF-8CA199DBD6BF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sz="2000" b="1" dirty="0" smtClean="0"/>
            <a:t>Private Curbside Recycling Collection</a:t>
          </a:r>
        </a:p>
        <a:p>
          <a:pPr algn="ctr"/>
          <a:r>
            <a:rPr lang="en-US" sz="2000" dirty="0" smtClean="0"/>
            <a:t>Western-bale/ship from IF</a:t>
          </a:r>
        </a:p>
        <a:p>
          <a:pPr algn="ctr"/>
          <a:r>
            <a:rPr lang="en-US" sz="2000" dirty="0" smtClean="0"/>
            <a:t>Pacific Recycling – bale/ship from IF</a:t>
          </a:r>
        </a:p>
        <a:p>
          <a:pPr algn="ctr"/>
          <a:r>
            <a:rPr lang="en-US" sz="2000" dirty="0" smtClean="0"/>
            <a:t>Earthwise to Western or Pacific</a:t>
          </a:r>
          <a:endParaRPr lang="en-US" sz="2000" dirty="0"/>
        </a:p>
      </dgm:t>
    </dgm:pt>
    <dgm:pt modelId="{0E79096A-9356-5844-B538-49DE801ACABB}" type="parTrans" cxnId="{C6D14B01-BC47-D241-AC6B-F6FFCB155F69}">
      <dgm:prSet/>
      <dgm:spPr/>
      <dgm:t>
        <a:bodyPr/>
        <a:lstStyle/>
        <a:p>
          <a:endParaRPr lang="en-US" dirty="0"/>
        </a:p>
      </dgm:t>
    </dgm:pt>
    <dgm:pt modelId="{5D5832E3-E258-164A-9B2E-76BF91E80136}" type="sibTrans" cxnId="{C6D14B01-BC47-D241-AC6B-F6FFCB155F69}">
      <dgm:prSet/>
      <dgm:spPr/>
      <dgm:t>
        <a:bodyPr/>
        <a:lstStyle/>
        <a:p>
          <a:endParaRPr lang="en-US"/>
        </a:p>
      </dgm:t>
    </dgm:pt>
    <dgm:pt modelId="{8C3B4C76-2667-9345-8104-70032C24488E}" type="pres">
      <dgm:prSet presAssocID="{63207972-ABF9-8447-8B0D-3C8CE7761DB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6C19DE2-BDDD-5443-B389-40E26FDD6556}" type="pres">
      <dgm:prSet presAssocID="{31DAB40B-8353-7444-8E42-8930CA42F309}" presName="root" presStyleCnt="0"/>
      <dgm:spPr/>
    </dgm:pt>
    <dgm:pt modelId="{09FDE7C7-07AD-D142-9B78-A932156499AF}" type="pres">
      <dgm:prSet presAssocID="{31DAB40B-8353-7444-8E42-8930CA42F309}" presName="rootComposite" presStyleCnt="0"/>
      <dgm:spPr/>
    </dgm:pt>
    <dgm:pt modelId="{EE757DE3-FF53-A742-B7B9-FFCE2545ABD8}" type="pres">
      <dgm:prSet presAssocID="{31DAB40B-8353-7444-8E42-8930CA42F309}" presName="rootText" presStyleLbl="node1" presStyleIdx="0" presStyleCnt="2" custScaleY="66216" custLinFactNeighborY="-9800"/>
      <dgm:spPr/>
      <dgm:t>
        <a:bodyPr/>
        <a:lstStyle/>
        <a:p>
          <a:endParaRPr lang="en-US"/>
        </a:p>
      </dgm:t>
    </dgm:pt>
    <dgm:pt modelId="{945D09A6-6366-E643-B61E-F1BDCC539747}" type="pres">
      <dgm:prSet presAssocID="{31DAB40B-8353-7444-8E42-8930CA42F309}" presName="rootConnector" presStyleLbl="node1" presStyleIdx="0" presStyleCnt="2"/>
      <dgm:spPr/>
      <dgm:t>
        <a:bodyPr/>
        <a:lstStyle/>
        <a:p>
          <a:endParaRPr lang="en-US"/>
        </a:p>
      </dgm:t>
    </dgm:pt>
    <dgm:pt modelId="{93C7F28A-EFF7-4341-AEBD-44B1826B2066}" type="pres">
      <dgm:prSet presAssocID="{31DAB40B-8353-7444-8E42-8930CA42F309}" presName="childShape" presStyleCnt="0"/>
      <dgm:spPr/>
    </dgm:pt>
    <dgm:pt modelId="{38D73DD1-EA1F-394A-B678-E2D7C43F57CC}" type="pres">
      <dgm:prSet presAssocID="{7722DCA3-352B-494D-A4FE-1E0BD7BD5134}" presName="Name13" presStyleLbl="parChTrans1D2" presStyleIdx="0" presStyleCnt="5"/>
      <dgm:spPr/>
      <dgm:t>
        <a:bodyPr/>
        <a:lstStyle/>
        <a:p>
          <a:endParaRPr lang="en-US"/>
        </a:p>
      </dgm:t>
    </dgm:pt>
    <dgm:pt modelId="{124B3D87-1028-BD4C-A351-CF88388A575C}" type="pres">
      <dgm:prSet presAssocID="{35404440-1F11-4F4A-A6EB-067DAD2A8D86}" presName="childText" presStyleLbl="bgAcc1" presStyleIdx="0" presStyleCnt="5" custScaleX="109786" custScaleY="147439" custLinFactNeighborY="-75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A78C77-5B3C-F947-A710-63AB99B10AEE}" type="pres">
      <dgm:prSet presAssocID="{E6C916E9-9971-A247-8496-31998D9E6B5D}" presName="Name13" presStyleLbl="parChTrans1D2" presStyleIdx="1" presStyleCnt="5"/>
      <dgm:spPr/>
      <dgm:t>
        <a:bodyPr/>
        <a:lstStyle/>
        <a:p>
          <a:endParaRPr lang="en-US"/>
        </a:p>
      </dgm:t>
    </dgm:pt>
    <dgm:pt modelId="{92D841AF-3B91-6645-87CB-35512B54ADD6}" type="pres">
      <dgm:prSet presAssocID="{99F140B7-BA3F-B346-BF0D-6E68D61EF78C}" presName="childText" presStyleLbl="bgAcc1" presStyleIdx="1" presStyleCnt="5" custScaleX="106921" custScaleY="164252" custLinFactNeighborY="4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3CFDC4-880B-9C40-B47D-DA0283CF5974}" type="pres">
      <dgm:prSet presAssocID="{3215B94A-337E-B54A-A94F-38C02A4B4E06}" presName="root" presStyleCnt="0"/>
      <dgm:spPr/>
    </dgm:pt>
    <dgm:pt modelId="{DFF3D281-CB94-604B-A25E-148433A7AE23}" type="pres">
      <dgm:prSet presAssocID="{3215B94A-337E-B54A-A94F-38C02A4B4E06}" presName="rootComposite" presStyleCnt="0"/>
      <dgm:spPr/>
    </dgm:pt>
    <dgm:pt modelId="{7F1C732F-8219-6846-B1CE-83FFE1DB7694}" type="pres">
      <dgm:prSet presAssocID="{3215B94A-337E-B54A-A94F-38C02A4B4E06}" presName="rootText" presStyleLbl="node1" presStyleIdx="1" presStyleCnt="2" custScaleX="83179" custScaleY="44621" custLinFactNeighborY="-9800"/>
      <dgm:spPr/>
      <dgm:t>
        <a:bodyPr/>
        <a:lstStyle/>
        <a:p>
          <a:endParaRPr lang="en-US"/>
        </a:p>
      </dgm:t>
    </dgm:pt>
    <dgm:pt modelId="{E69A0D4D-A130-814F-9537-608FF76041FE}" type="pres">
      <dgm:prSet presAssocID="{3215B94A-337E-B54A-A94F-38C02A4B4E06}" presName="rootConnector" presStyleLbl="node1" presStyleIdx="1" presStyleCnt="2"/>
      <dgm:spPr/>
      <dgm:t>
        <a:bodyPr/>
        <a:lstStyle/>
        <a:p>
          <a:endParaRPr lang="en-US"/>
        </a:p>
      </dgm:t>
    </dgm:pt>
    <dgm:pt modelId="{A4F5E65B-D59C-2A48-9566-5F0C591C81BA}" type="pres">
      <dgm:prSet presAssocID="{3215B94A-337E-B54A-A94F-38C02A4B4E06}" presName="childShape" presStyleCnt="0"/>
      <dgm:spPr/>
    </dgm:pt>
    <dgm:pt modelId="{4B1DEC1F-0CB9-CB47-A3A8-B5839FA38FC4}" type="pres">
      <dgm:prSet presAssocID="{E17A3612-DD84-F54D-B430-6591B39D9024}" presName="Name13" presStyleLbl="parChTrans1D2" presStyleIdx="2" presStyleCnt="5"/>
      <dgm:spPr/>
      <dgm:t>
        <a:bodyPr/>
        <a:lstStyle/>
        <a:p>
          <a:endParaRPr lang="en-US"/>
        </a:p>
      </dgm:t>
    </dgm:pt>
    <dgm:pt modelId="{EAF6E047-6939-1144-9847-1D55F029A960}" type="pres">
      <dgm:prSet presAssocID="{022B4AAB-5F6F-3248-AEC8-DBCD05345025}" presName="childText" presStyleLbl="bgAcc1" presStyleIdx="2" presStyleCnt="5" custScaleX="169514" custScaleY="110392" custLinFactNeighborY="-77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B78D91-F43E-394C-8A6C-0261609DE385}" type="pres">
      <dgm:prSet presAssocID="{0A33D4E8-CB06-024C-8241-CC90D3AAF879}" presName="Name13" presStyleLbl="parChTrans1D2" presStyleIdx="3" presStyleCnt="5"/>
      <dgm:spPr/>
      <dgm:t>
        <a:bodyPr/>
        <a:lstStyle/>
        <a:p>
          <a:endParaRPr lang="en-US"/>
        </a:p>
      </dgm:t>
    </dgm:pt>
    <dgm:pt modelId="{87300FEC-51A2-8A4E-A896-0F2AFC79D88F}" type="pres">
      <dgm:prSet presAssocID="{75C3D9BA-8B79-974E-8416-EF15273E7D91}" presName="childText" presStyleLbl="bgAcc1" presStyleIdx="3" presStyleCnt="5" custScaleX="146573" custScaleY="106651" custLinFactNeighborY="-148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743F42-6C2C-454C-A626-BBE3262828F2}" type="pres">
      <dgm:prSet presAssocID="{0E79096A-9356-5844-B538-49DE801ACABB}" presName="Name13" presStyleLbl="parChTrans1D2" presStyleIdx="4" presStyleCnt="5"/>
      <dgm:spPr/>
      <dgm:t>
        <a:bodyPr/>
        <a:lstStyle/>
        <a:p>
          <a:endParaRPr lang="en-US"/>
        </a:p>
      </dgm:t>
    </dgm:pt>
    <dgm:pt modelId="{B217DD02-5FF4-CE46-A610-10BA4B7BAF4C}" type="pres">
      <dgm:prSet presAssocID="{7A4D26AD-167A-A74A-85CF-8CA199DBD6BF}" presName="childText" presStyleLbl="bgAcc1" presStyleIdx="4" presStyleCnt="5" custScaleX="191550" custLinFactNeighborX="-1272" custLinFactNeighborY="-72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091982-4D1E-BD4C-8A92-4F3D5298412A}" type="presOf" srcId="{3215B94A-337E-B54A-A94F-38C02A4B4E06}" destId="{7F1C732F-8219-6846-B1CE-83FFE1DB7694}" srcOrd="0" destOrd="0" presId="urn:microsoft.com/office/officeart/2005/8/layout/hierarchy3"/>
    <dgm:cxn modelId="{7CACA642-F7B0-F74E-9039-5796570C7636}" type="presOf" srcId="{35404440-1F11-4F4A-A6EB-067DAD2A8D86}" destId="{124B3D87-1028-BD4C-A351-CF88388A575C}" srcOrd="0" destOrd="0" presId="urn:microsoft.com/office/officeart/2005/8/layout/hierarchy3"/>
    <dgm:cxn modelId="{CADB72D7-B25A-9F40-B93C-A7DEFFE4E14B}" type="presOf" srcId="{3215B94A-337E-B54A-A94F-38C02A4B4E06}" destId="{E69A0D4D-A130-814F-9537-608FF76041FE}" srcOrd="1" destOrd="0" presId="urn:microsoft.com/office/officeart/2005/8/layout/hierarchy3"/>
    <dgm:cxn modelId="{44E9DEA9-2D89-5548-8FB4-230DB7364FEA}" srcId="{63207972-ABF9-8447-8B0D-3C8CE7761DBE}" destId="{3215B94A-337E-B54A-A94F-38C02A4B4E06}" srcOrd="1" destOrd="0" parTransId="{2CFA08C6-BFF5-9149-A796-E3999620AC30}" sibTransId="{7274503D-F8C2-1645-9FD5-A97B65E30685}"/>
    <dgm:cxn modelId="{426C6988-18B1-AD45-B774-90395470DFBF}" type="presOf" srcId="{75C3D9BA-8B79-974E-8416-EF15273E7D91}" destId="{87300FEC-51A2-8A4E-A896-0F2AFC79D88F}" srcOrd="0" destOrd="0" presId="urn:microsoft.com/office/officeart/2005/8/layout/hierarchy3"/>
    <dgm:cxn modelId="{72715253-9264-364F-A6AE-EA27F31C4417}" type="presOf" srcId="{7A4D26AD-167A-A74A-85CF-8CA199DBD6BF}" destId="{B217DD02-5FF4-CE46-A610-10BA4B7BAF4C}" srcOrd="0" destOrd="0" presId="urn:microsoft.com/office/officeart/2005/8/layout/hierarchy3"/>
    <dgm:cxn modelId="{0D7D15A7-0A5F-624D-9800-6DFB717A5BB6}" type="presOf" srcId="{7722DCA3-352B-494D-A4FE-1E0BD7BD5134}" destId="{38D73DD1-EA1F-394A-B678-E2D7C43F57CC}" srcOrd="0" destOrd="0" presId="urn:microsoft.com/office/officeart/2005/8/layout/hierarchy3"/>
    <dgm:cxn modelId="{4ED0852C-ABF4-0F42-BC97-B4D3BC776F33}" srcId="{31DAB40B-8353-7444-8E42-8930CA42F309}" destId="{99F140B7-BA3F-B346-BF0D-6E68D61EF78C}" srcOrd="1" destOrd="0" parTransId="{E6C916E9-9971-A247-8496-31998D9E6B5D}" sibTransId="{B2C2FD6E-C355-8B4F-82E0-F8C45683F309}"/>
    <dgm:cxn modelId="{C6D14B01-BC47-D241-AC6B-F6FFCB155F69}" srcId="{3215B94A-337E-B54A-A94F-38C02A4B4E06}" destId="{7A4D26AD-167A-A74A-85CF-8CA199DBD6BF}" srcOrd="2" destOrd="0" parTransId="{0E79096A-9356-5844-B538-49DE801ACABB}" sibTransId="{5D5832E3-E258-164A-9B2E-76BF91E80136}"/>
    <dgm:cxn modelId="{8A52F91F-A3D5-0545-9246-2043C8C3FE70}" srcId="{3215B94A-337E-B54A-A94F-38C02A4B4E06}" destId="{75C3D9BA-8B79-974E-8416-EF15273E7D91}" srcOrd="1" destOrd="0" parTransId="{0A33D4E8-CB06-024C-8241-CC90D3AAF879}" sibTransId="{32DC5894-778D-2740-A78C-62AE534FFE2C}"/>
    <dgm:cxn modelId="{6ADB20D5-DD77-BA48-894E-88CC82CCB653}" type="presOf" srcId="{99F140B7-BA3F-B346-BF0D-6E68D61EF78C}" destId="{92D841AF-3B91-6645-87CB-35512B54ADD6}" srcOrd="0" destOrd="0" presId="urn:microsoft.com/office/officeart/2005/8/layout/hierarchy3"/>
    <dgm:cxn modelId="{A1E9A9FE-2F5C-9643-93EB-0B1E95558B58}" srcId="{3215B94A-337E-B54A-A94F-38C02A4B4E06}" destId="{022B4AAB-5F6F-3248-AEC8-DBCD05345025}" srcOrd="0" destOrd="0" parTransId="{E17A3612-DD84-F54D-B430-6591B39D9024}" sibTransId="{029E6FFA-46CC-D040-AD85-C6A622B19294}"/>
    <dgm:cxn modelId="{C97A9E2A-FBED-3843-B4CA-7DC03381E5A9}" srcId="{31DAB40B-8353-7444-8E42-8930CA42F309}" destId="{35404440-1F11-4F4A-A6EB-067DAD2A8D86}" srcOrd="0" destOrd="0" parTransId="{7722DCA3-352B-494D-A4FE-1E0BD7BD5134}" sibTransId="{45240CBB-58A8-B54D-9C91-07B626E6E4D2}"/>
    <dgm:cxn modelId="{F0443811-EDA0-A246-8540-A2C65938255B}" srcId="{63207972-ABF9-8447-8B0D-3C8CE7761DBE}" destId="{31DAB40B-8353-7444-8E42-8930CA42F309}" srcOrd="0" destOrd="0" parTransId="{4A5547E7-FD43-E24E-9C96-4FBFE129C7AE}" sibTransId="{7D77DC11-01DF-2E48-84E5-F8C35163BFB0}"/>
    <dgm:cxn modelId="{819BB64B-A9EE-A141-BBDC-F8821F6DEDD4}" type="presOf" srcId="{31DAB40B-8353-7444-8E42-8930CA42F309}" destId="{EE757DE3-FF53-A742-B7B9-FFCE2545ABD8}" srcOrd="0" destOrd="0" presId="urn:microsoft.com/office/officeart/2005/8/layout/hierarchy3"/>
    <dgm:cxn modelId="{C79C857D-C94F-854A-8E78-A818BF417898}" type="presOf" srcId="{022B4AAB-5F6F-3248-AEC8-DBCD05345025}" destId="{EAF6E047-6939-1144-9847-1D55F029A960}" srcOrd="0" destOrd="0" presId="urn:microsoft.com/office/officeart/2005/8/layout/hierarchy3"/>
    <dgm:cxn modelId="{28422C10-AD2E-C64E-A986-4483D5D8D06A}" type="presOf" srcId="{0E79096A-9356-5844-B538-49DE801ACABB}" destId="{3F743F42-6C2C-454C-A626-BBE3262828F2}" srcOrd="0" destOrd="0" presId="urn:microsoft.com/office/officeart/2005/8/layout/hierarchy3"/>
    <dgm:cxn modelId="{8EA18D84-173E-7B4B-9032-75067F839067}" type="presOf" srcId="{0A33D4E8-CB06-024C-8241-CC90D3AAF879}" destId="{DCB78D91-F43E-394C-8A6C-0261609DE385}" srcOrd="0" destOrd="0" presId="urn:microsoft.com/office/officeart/2005/8/layout/hierarchy3"/>
    <dgm:cxn modelId="{DFD88B7C-1D19-5145-857F-F171CB12F260}" type="presOf" srcId="{E6C916E9-9971-A247-8496-31998D9E6B5D}" destId="{60A78C77-5B3C-F947-A710-63AB99B10AEE}" srcOrd="0" destOrd="0" presId="urn:microsoft.com/office/officeart/2005/8/layout/hierarchy3"/>
    <dgm:cxn modelId="{800F86E5-4492-134C-9A63-356C06E8ABF5}" type="presOf" srcId="{31DAB40B-8353-7444-8E42-8930CA42F309}" destId="{945D09A6-6366-E643-B61E-F1BDCC539747}" srcOrd="1" destOrd="0" presId="urn:microsoft.com/office/officeart/2005/8/layout/hierarchy3"/>
    <dgm:cxn modelId="{3A14E13F-F55B-C149-B354-E013B3B89821}" type="presOf" srcId="{E17A3612-DD84-F54D-B430-6591B39D9024}" destId="{4B1DEC1F-0CB9-CB47-A3A8-B5839FA38FC4}" srcOrd="0" destOrd="0" presId="urn:microsoft.com/office/officeart/2005/8/layout/hierarchy3"/>
    <dgm:cxn modelId="{3B5886E3-D16C-5048-ABA3-29C4DFC46EE6}" type="presOf" srcId="{63207972-ABF9-8447-8B0D-3C8CE7761DBE}" destId="{8C3B4C76-2667-9345-8104-70032C24488E}" srcOrd="0" destOrd="0" presId="urn:microsoft.com/office/officeart/2005/8/layout/hierarchy3"/>
    <dgm:cxn modelId="{C0ADB080-0105-1A4E-93F4-1744BE44F3A6}" type="presParOf" srcId="{8C3B4C76-2667-9345-8104-70032C24488E}" destId="{E6C19DE2-BDDD-5443-B389-40E26FDD6556}" srcOrd="0" destOrd="0" presId="urn:microsoft.com/office/officeart/2005/8/layout/hierarchy3"/>
    <dgm:cxn modelId="{1C8593C9-8DE4-C648-9B0C-2BCA495765B3}" type="presParOf" srcId="{E6C19DE2-BDDD-5443-B389-40E26FDD6556}" destId="{09FDE7C7-07AD-D142-9B78-A932156499AF}" srcOrd="0" destOrd="0" presId="urn:microsoft.com/office/officeart/2005/8/layout/hierarchy3"/>
    <dgm:cxn modelId="{C844BA71-6733-354C-8830-0425719AC764}" type="presParOf" srcId="{09FDE7C7-07AD-D142-9B78-A932156499AF}" destId="{EE757DE3-FF53-A742-B7B9-FFCE2545ABD8}" srcOrd="0" destOrd="0" presId="urn:microsoft.com/office/officeart/2005/8/layout/hierarchy3"/>
    <dgm:cxn modelId="{F4EC82F2-970B-8D4A-92B5-9954274C50F6}" type="presParOf" srcId="{09FDE7C7-07AD-D142-9B78-A932156499AF}" destId="{945D09A6-6366-E643-B61E-F1BDCC539747}" srcOrd="1" destOrd="0" presId="urn:microsoft.com/office/officeart/2005/8/layout/hierarchy3"/>
    <dgm:cxn modelId="{228AFCEF-28F7-D142-B9FC-520320BC72B2}" type="presParOf" srcId="{E6C19DE2-BDDD-5443-B389-40E26FDD6556}" destId="{93C7F28A-EFF7-4341-AEBD-44B1826B2066}" srcOrd="1" destOrd="0" presId="urn:microsoft.com/office/officeart/2005/8/layout/hierarchy3"/>
    <dgm:cxn modelId="{1FEBAA86-8A57-4D4F-9A3F-9BD71F5E6A4D}" type="presParOf" srcId="{93C7F28A-EFF7-4341-AEBD-44B1826B2066}" destId="{38D73DD1-EA1F-394A-B678-E2D7C43F57CC}" srcOrd="0" destOrd="0" presId="urn:microsoft.com/office/officeart/2005/8/layout/hierarchy3"/>
    <dgm:cxn modelId="{B040D070-4249-2D40-A1D6-B2E4C22EA54B}" type="presParOf" srcId="{93C7F28A-EFF7-4341-AEBD-44B1826B2066}" destId="{124B3D87-1028-BD4C-A351-CF88388A575C}" srcOrd="1" destOrd="0" presId="urn:microsoft.com/office/officeart/2005/8/layout/hierarchy3"/>
    <dgm:cxn modelId="{44502B99-3424-B641-BC50-D03BB12A35F2}" type="presParOf" srcId="{93C7F28A-EFF7-4341-AEBD-44B1826B2066}" destId="{60A78C77-5B3C-F947-A710-63AB99B10AEE}" srcOrd="2" destOrd="0" presId="urn:microsoft.com/office/officeart/2005/8/layout/hierarchy3"/>
    <dgm:cxn modelId="{E6FB66E8-C00E-B94E-BABA-487EDEA857D4}" type="presParOf" srcId="{93C7F28A-EFF7-4341-AEBD-44B1826B2066}" destId="{92D841AF-3B91-6645-87CB-35512B54ADD6}" srcOrd="3" destOrd="0" presId="urn:microsoft.com/office/officeart/2005/8/layout/hierarchy3"/>
    <dgm:cxn modelId="{2A5E82AB-FDCE-1949-BC70-D0E5DA9C0B7F}" type="presParOf" srcId="{8C3B4C76-2667-9345-8104-70032C24488E}" destId="{083CFDC4-880B-9C40-B47D-DA0283CF5974}" srcOrd="1" destOrd="0" presId="urn:microsoft.com/office/officeart/2005/8/layout/hierarchy3"/>
    <dgm:cxn modelId="{00AB91AE-4C5B-C64E-AD4A-7E2708D8B7F8}" type="presParOf" srcId="{083CFDC4-880B-9C40-B47D-DA0283CF5974}" destId="{DFF3D281-CB94-604B-A25E-148433A7AE23}" srcOrd="0" destOrd="0" presId="urn:microsoft.com/office/officeart/2005/8/layout/hierarchy3"/>
    <dgm:cxn modelId="{CADF505D-081C-0849-A2AB-C08BEFB6C8C3}" type="presParOf" srcId="{DFF3D281-CB94-604B-A25E-148433A7AE23}" destId="{7F1C732F-8219-6846-B1CE-83FFE1DB7694}" srcOrd="0" destOrd="0" presId="urn:microsoft.com/office/officeart/2005/8/layout/hierarchy3"/>
    <dgm:cxn modelId="{0B48DBAE-49C3-4041-9FC9-F119F03B0C60}" type="presParOf" srcId="{DFF3D281-CB94-604B-A25E-148433A7AE23}" destId="{E69A0D4D-A130-814F-9537-608FF76041FE}" srcOrd="1" destOrd="0" presId="urn:microsoft.com/office/officeart/2005/8/layout/hierarchy3"/>
    <dgm:cxn modelId="{33806BB3-7CA6-C24A-A858-498724F74597}" type="presParOf" srcId="{083CFDC4-880B-9C40-B47D-DA0283CF5974}" destId="{A4F5E65B-D59C-2A48-9566-5F0C591C81BA}" srcOrd="1" destOrd="0" presId="urn:microsoft.com/office/officeart/2005/8/layout/hierarchy3"/>
    <dgm:cxn modelId="{2AF4129F-F001-C540-B772-1F7E8494EEF7}" type="presParOf" srcId="{A4F5E65B-D59C-2A48-9566-5F0C591C81BA}" destId="{4B1DEC1F-0CB9-CB47-A3A8-B5839FA38FC4}" srcOrd="0" destOrd="0" presId="urn:microsoft.com/office/officeart/2005/8/layout/hierarchy3"/>
    <dgm:cxn modelId="{B1994B47-DA6B-AB47-AD69-58996EA3EABB}" type="presParOf" srcId="{A4F5E65B-D59C-2A48-9566-5F0C591C81BA}" destId="{EAF6E047-6939-1144-9847-1D55F029A960}" srcOrd="1" destOrd="0" presId="urn:microsoft.com/office/officeart/2005/8/layout/hierarchy3"/>
    <dgm:cxn modelId="{1371E997-3C7E-F143-99E8-CC699F03C6BF}" type="presParOf" srcId="{A4F5E65B-D59C-2A48-9566-5F0C591C81BA}" destId="{DCB78D91-F43E-394C-8A6C-0261609DE385}" srcOrd="2" destOrd="0" presId="urn:microsoft.com/office/officeart/2005/8/layout/hierarchy3"/>
    <dgm:cxn modelId="{4B6FEE80-6BB7-284C-8805-787DF3F0FC06}" type="presParOf" srcId="{A4F5E65B-D59C-2A48-9566-5F0C591C81BA}" destId="{87300FEC-51A2-8A4E-A896-0F2AFC79D88F}" srcOrd="3" destOrd="0" presId="urn:microsoft.com/office/officeart/2005/8/layout/hierarchy3"/>
    <dgm:cxn modelId="{E362C521-BA1B-334E-A05A-18CC1A4C411C}" type="presParOf" srcId="{A4F5E65B-D59C-2A48-9566-5F0C591C81BA}" destId="{3F743F42-6C2C-454C-A626-BBE3262828F2}" srcOrd="4" destOrd="0" presId="urn:microsoft.com/office/officeart/2005/8/layout/hierarchy3"/>
    <dgm:cxn modelId="{999B702E-5C1E-874B-8613-BFE5A0E7B761}" type="presParOf" srcId="{A4F5E65B-D59C-2A48-9566-5F0C591C81BA}" destId="{B217DD02-5FF4-CE46-A610-10BA4B7BAF4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ACD9BA-72B5-624C-900A-9E9A392C839F}">
      <dsp:nvSpPr>
        <dsp:cNvPr id="0" name=""/>
        <dsp:cNvSpPr/>
      </dsp:nvSpPr>
      <dsp:spPr>
        <a:xfrm>
          <a:off x="70385" y="0"/>
          <a:ext cx="2118680" cy="136149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accent2">
                  <a:lumMod val="75000"/>
                </a:schemeClr>
              </a:solidFill>
            </a:rPr>
            <a:t>Fremont County</a:t>
          </a:r>
          <a:endParaRPr lang="en-US" sz="28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70385" y="0"/>
        <a:ext cx="2118680" cy="1361495"/>
      </dsp:txXfrm>
    </dsp:sp>
    <dsp:sp modelId="{119A6576-609B-004C-B613-9C452E51B4C0}">
      <dsp:nvSpPr>
        <dsp:cNvPr id="0" name=""/>
        <dsp:cNvSpPr/>
      </dsp:nvSpPr>
      <dsp:spPr>
        <a:xfrm rot="705325">
          <a:off x="2181067" y="741386"/>
          <a:ext cx="762704" cy="34112"/>
        </a:xfrm>
        <a:custGeom>
          <a:avLst/>
          <a:gdLst/>
          <a:ahLst/>
          <a:cxnLst/>
          <a:rect l="0" t="0" r="0" b="0"/>
          <a:pathLst>
            <a:path>
              <a:moveTo>
                <a:pt x="0" y="17056"/>
              </a:moveTo>
              <a:lnTo>
                <a:pt x="762704" y="1705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705325">
        <a:off x="2543351" y="739374"/>
        <a:ext cx="38135" cy="38135"/>
      </dsp:txXfrm>
    </dsp:sp>
    <dsp:sp modelId="{844BA4D9-F0D0-0349-BE99-E33727113A4C}">
      <dsp:nvSpPr>
        <dsp:cNvPr id="0" name=""/>
        <dsp:cNvSpPr/>
      </dsp:nvSpPr>
      <dsp:spPr>
        <a:xfrm>
          <a:off x="2935773" y="0"/>
          <a:ext cx="2118680" cy="1672274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County Landfills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-St. Anthony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-Island Park</a:t>
          </a:r>
          <a:endParaRPr lang="en-US" sz="2400" kern="1200" dirty="0"/>
        </a:p>
      </dsp:txBody>
      <dsp:txXfrm>
        <a:off x="2935773" y="0"/>
        <a:ext cx="2118680" cy="1672274"/>
      </dsp:txXfrm>
    </dsp:sp>
    <dsp:sp modelId="{CC905F90-1D34-574D-B54D-1BA9CF8125A8}">
      <dsp:nvSpPr>
        <dsp:cNvPr id="0" name=""/>
        <dsp:cNvSpPr/>
      </dsp:nvSpPr>
      <dsp:spPr>
        <a:xfrm rot="2087432">
          <a:off x="5020864" y="926294"/>
          <a:ext cx="375805" cy="34112"/>
        </a:xfrm>
        <a:custGeom>
          <a:avLst/>
          <a:gdLst/>
          <a:ahLst/>
          <a:cxnLst/>
          <a:rect l="0" t="0" r="0" b="0"/>
          <a:pathLst>
            <a:path>
              <a:moveTo>
                <a:pt x="0" y="17056"/>
              </a:moveTo>
              <a:lnTo>
                <a:pt x="375805" y="1705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2087432">
        <a:off x="5199372" y="933955"/>
        <a:ext cx="18790" cy="18790"/>
      </dsp:txXfrm>
    </dsp:sp>
    <dsp:sp modelId="{77376D32-9020-0041-9A89-D0517AB0F5CF}">
      <dsp:nvSpPr>
        <dsp:cNvPr id="0" name=""/>
        <dsp:cNvSpPr/>
      </dsp:nvSpPr>
      <dsp:spPr>
        <a:xfrm>
          <a:off x="5363081" y="616869"/>
          <a:ext cx="1968741" cy="867387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No tip fees for MSW/Property tax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5363081" y="616869"/>
        <a:ext cx="1968741" cy="867387"/>
      </dsp:txXfrm>
    </dsp:sp>
    <dsp:sp modelId="{3F71FF15-A377-4343-AB3E-0FFC54F6951F}">
      <dsp:nvSpPr>
        <dsp:cNvPr id="0" name=""/>
        <dsp:cNvSpPr/>
      </dsp:nvSpPr>
      <dsp:spPr>
        <a:xfrm rot="4277113">
          <a:off x="1425354" y="1728757"/>
          <a:ext cx="2249044" cy="34112"/>
        </a:xfrm>
        <a:custGeom>
          <a:avLst/>
          <a:gdLst/>
          <a:ahLst/>
          <a:cxnLst/>
          <a:rect l="0" t="0" r="0" b="0"/>
          <a:pathLst>
            <a:path>
              <a:moveTo>
                <a:pt x="0" y="17056"/>
              </a:moveTo>
              <a:lnTo>
                <a:pt x="2249044" y="1705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4277113">
        <a:off x="2493650" y="1689587"/>
        <a:ext cx="112452" cy="112452"/>
      </dsp:txXfrm>
    </dsp:sp>
    <dsp:sp modelId="{036A6AA1-7D21-534F-8C63-1E77E4D6D791}">
      <dsp:nvSpPr>
        <dsp:cNvPr id="0" name=""/>
        <dsp:cNvSpPr/>
      </dsp:nvSpPr>
      <dsp:spPr>
        <a:xfrm>
          <a:off x="2910688" y="1970632"/>
          <a:ext cx="2118680" cy="1680494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County Recycling Drop-Off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OCC,ONP, OP, OMG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ALL CONTAINERS EXCEPT GLASS/PLASTIC 1-7 + BAGS</a:t>
          </a:r>
          <a:r>
            <a:rPr lang="en-US" sz="1600" kern="1200" dirty="0" smtClean="0">
              <a:solidFill>
                <a:srgbClr val="000000"/>
              </a:solidFill>
            </a:rPr>
            <a:t> </a:t>
          </a:r>
          <a:endParaRPr lang="en-US" sz="1600" kern="1200" dirty="0">
            <a:solidFill>
              <a:srgbClr val="000000"/>
            </a:solidFill>
          </a:endParaRPr>
        </a:p>
      </dsp:txBody>
      <dsp:txXfrm>
        <a:off x="2910688" y="1970632"/>
        <a:ext cx="2118680" cy="168049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757DE3-FF53-A742-B7B9-FFCE2545ABD8}">
      <dsp:nvSpPr>
        <dsp:cNvPr id="0" name=""/>
        <dsp:cNvSpPr/>
      </dsp:nvSpPr>
      <dsp:spPr>
        <a:xfrm>
          <a:off x="189974" y="187098"/>
          <a:ext cx="3019932" cy="61591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953735"/>
              </a:solidFill>
            </a:rPr>
            <a:t>Madison County</a:t>
          </a:r>
          <a:endParaRPr lang="en-US" sz="3200" kern="1200" dirty="0">
            <a:solidFill>
              <a:srgbClr val="953735"/>
            </a:solidFill>
          </a:endParaRPr>
        </a:p>
      </dsp:txBody>
      <dsp:txXfrm>
        <a:off x="189974" y="187098"/>
        <a:ext cx="3019932" cy="615918"/>
      </dsp:txXfrm>
    </dsp:sp>
    <dsp:sp modelId="{38D73DD1-EA1F-394A-B678-E2D7C43F57CC}">
      <dsp:nvSpPr>
        <dsp:cNvPr id="0" name=""/>
        <dsp:cNvSpPr/>
      </dsp:nvSpPr>
      <dsp:spPr>
        <a:xfrm>
          <a:off x="491968" y="803017"/>
          <a:ext cx="269224" cy="1938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8622"/>
              </a:lnTo>
              <a:lnTo>
                <a:pt x="269224" y="193862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4B3D87-1028-BD4C-A351-CF88388A575C}">
      <dsp:nvSpPr>
        <dsp:cNvPr id="0" name=""/>
        <dsp:cNvSpPr/>
      </dsp:nvSpPr>
      <dsp:spPr>
        <a:xfrm>
          <a:off x="761193" y="1948122"/>
          <a:ext cx="2698759" cy="1587034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  <a:alpha val="93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County </a:t>
          </a:r>
          <a:r>
            <a:rPr lang="en-US" sz="2200" kern="1200" dirty="0" smtClean="0"/>
            <a:t>Trash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FFFFFF"/>
              </a:solidFill>
            </a:rPr>
            <a:t>-Transfer Station</a:t>
          </a:r>
          <a:r>
            <a:rPr lang="en-US" sz="2200" kern="1200" dirty="0" smtClean="0">
              <a:solidFill>
                <a:srgbClr val="FFFFFF"/>
              </a:solidFill>
            </a:rPr>
            <a:t> Recycling (DOC at Transfer Station)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solidFill>
              <a:schemeClr val="bg1"/>
            </a:solidFill>
          </a:endParaRPr>
        </a:p>
      </dsp:txBody>
      <dsp:txXfrm>
        <a:off x="761193" y="1948122"/>
        <a:ext cx="2698759" cy="1587034"/>
      </dsp:txXfrm>
    </dsp:sp>
    <dsp:sp modelId="{F53BD805-3EB8-2243-81EB-0116CB0B7F0C}">
      <dsp:nvSpPr>
        <dsp:cNvPr id="0" name=""/>
        <dsp:cNvSpPr/>
      </dsp:nvSpPr>
      <dsp:spPr>
        <a:xfrm>
          <a:off x="383314" y="803017"/>
          <a:ext cx="91440" cy="4368697"/>
        </a:xfrm>
        <a:custGeom>
          <a:avLst/>
          <a:gdLst/>
          <a:ahLst/>
          <a:cxnLst/>
          <a:rect l="0" t="0" r="0" b="0"/>
          <a:pathLst>
            <a:path>
              <a:moveTo>
                <a:pt x="108653" y="0"/>
              </a:moveTo>
              <a:lnTo>
                <a:pt x="45720" y="436869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AEF575-E3C0-4046-9583-51AC4D6B1876}">
      <dsp:nvSpPr>
        <dsp:cNvPr id="0" name=""/>
        <dsp:cNvSpPr/>
      </dsp:nvSpPr>
      <dsp:spPr>
        <a:xfrm>
          <a:off x="429034" y="3825218"/>
          <a:ext cx="3667876" cy="2692992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Trash Collection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rgbClr val="FFFFFF"/>
              </a:solidFill>
            </a:rPr>
            <a:t>City operated - weekly or every-other-week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FFFFFF"/>
              </a:solidFill>
            </a:rPr>
            <a:t>*</a:t>
          </a:r>
          <a:r>
            <a:rPr lang="en-US" sz="1800" kern="1200" dirty="0" smtClean="0">
              <a:solidFill>
                <a:srgbClr val="FFFFFF"/>
              </a:solidFill>
            </a:rPr>
            <a:t>Residential = City (automated 95 gal carts/flat rate)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FFFFFF"/>
              </a:solidFill>
            </a:rPr>
            <a:t>* Commercial = City (automated 2/3 cy dumpsters)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FFFFFF"/>
              </a:solidFill>
            </a:rPr>
            <a:t>* Misc. Commercial/C&amp;D (Edge/Western)</a:t>
          </a:r>
          <a:endParaRPr lang="en-US" sz="1800" kern="1200" dirty="0">
            <a:solidFill>
              <a:srgbClr val="FFFFFF"/>
            </a:solidFill>
          </a:endParaRPr>
        </a:p>
      </dsp:txBody>
      <dsp:txXfrm>
        <a:off x="429034" y="3825218"/>
        <a:ext cx="3667876" cy="2692992"/>
      </dsp:txXfrm>
    </dsp:sp>
    <dsp:sp modelId="{9C133AB9-6017-1B4F-B318-A4405D70A369}">
      <dsp:nvSpPr>
        <dsp:cNvPr id="0" name=""/>
        <dsp:cNvSpPr/>
      </dsp:nvSpPr>
      <dsp:spPr>
        <a:xfrm>
          <a:off x="4528104" y="1737237"/>
          <a:ext cx="4042766" cy="4864451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chemeClr val="tx1"/>
              </a:solidFill>
            </a:rPr>
            <a:t>Recycling Collection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u="sng" kern="1200" dirty="0" smtClean="0">
              <a:solidFill>
                <a:srgbClr val="FFFFFF"/>
              </a:solidFill>
            </a:rPr>
            <a:t>City Curbside</a:t>
          </a:r>
          <a:r>
            <a:rPr lang="en-US" sz="2000" b="1" u="none" kern="1200" dirty="0" smtClean="0">
              <a:solidFill>
                <a:srgbClr val="FFFFFF"/>
              </a:solidFill>
            </a:rPr>
            <a:t> </a:t>
          </a:r>
          <a:r>
            <a:rPr lang="en-US" sz="2000" kern="1200" dirty="0" smtClean="0">
              <a:solidFill>
                <a:srgbClr val="FFFFFF"/>
              </a:solidFill>
            </a:rPr>
            <a:t>partnership with BYU/Idaho = automated 95 gal. cart single stream w/ glass (SFU, Commercial)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400" b="1" u="sng" kern="1200" dirty="0" smtClean="0">
            <a:solidFill>
              <a:srgbClr val="FFFFFF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u="sng" kern="1200" dirty="0" smtClean="0">
              <a:solidFill>
                <a:srgbClr val="FFFFFF"/>
              </a:solidFill>
            </a:rPr>
            <a:t>City DOC </a:t>
          </a:r>
          <a:r>
            <a:rPr lang="en-US" sz="2000" kern="1200" dirty="0" smtClean="0">
              <a:solidFill>
                <a:srgbClr val="FFFFFF"/>
              </a:solidFill>
            </a:rPr>
            <a:t>(4 sites, 20 cy rolloffs)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FFFFFF"/>
              </a:solidFill>
            </a:rPr>
            <a:t>= OCC, ONP, OPAK, AL, Tin, Plastic 1-7 &amp; Glass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400" kern="1200" dirty="0" smtClean="0">
            <a:solidFill>
              <a:srgbClr val="FFFFFF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u="sng" kern="1200" dirty="0" smtClean="0">
              <a:solidFill>
                <a:srgbClr val="FFFFFF"/>
              </a:solidFill>
            </a:rPr>
            <a:t>R.O.M </a:t>
          </a:r>
          <a:r>
            <a:rPr lang="en-US" sz="2000" b="0" u="none" kern="1200" dirty="0" smtClean="0">
              <a:solidFill>
                <a:srgbClr val="FFFFFF"/>
              </a:solidFill>
            </a:rPr>
            <a:t> - E-waste drop-off +appliances w/o </a:t>
          </a:r>
          <a:r>
            <a:rPr lang="en-US" sz="2000" b="0" u="none" kern="1200" dirty="0" smtClean="0">
              <a:solidFill>
                <a:srgbClr val="FFFFFF"/>
              </a:solidFill>
            </a:rPr>
            <a:t>Freon </a:t>
          </a:r>
          <a:r>
            <a:rPr lang="en-US" sz="2000" b="0" u="none" kern="1200" dirty="0" smtClean="0">
              <a:solidFill>
                <a:srgbClr val="FFFFFF"/>
              </a:solidFill>
            </a:rPr>
            <a:t>&amp; furniture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400" b="1" u="sng" kern="1200" dirty="0" smtClean="0">
            <a:solidFill>
              <a:srgbClr val="FFFFFF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u="sng" kern="1200" dirty="0" smtClean="0">
              <a:solidFill>
                <a:srgbClr val="FFFFFF"/>
              </a:solidFill>
            </a:rPr>
            <a:t>Private Haulers </a:t>
          </a:r>
          <a:r>
            <a:rPr lang="en-US" sz="2000" kern="1200" dirty="0" smtClean="0">
              <a:solidFill>
                <a:srgbClr val="FFFFFF"/>
              </a:solidFill>
            </a:rPr>
            <a:t>– Commercial curbside only – Edge bale/ship from their Rexburg facility and Western bale and ship (paper only) to IF facility</a:t>
          </a:r>
        </a:p>
      </dsp:txBody>
      <dsp:txXfrm>
        <a:off x="4528104" y="1737237"/>
        <a:ext cx="4042766" cy="486445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757DE3-FF53-A742-B7B9-FFCE2545ABD8}">
      <dsp:nvSpPr>
        <dsp:cNvPr id="0" name=""/>
        <dsp:cNvSpPr/>
      </dsp:nvSpPr>
      <dsp:spPr>
        <a:xfrm>
          <a:off x="244420" y="52190"/>
          <a:ext cx="4166691" cy="676563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953735"/>
              </a:solidFill>
            </a:rPr>
            <a:t>Teton County, ID</a:t>
          </a:r>
          <a:endParaRPr lang="en-US" sz="3200" kern="1200" dirty="0">
            <a:solidFill>
              <a:srgbClr val="953735"/>
            </a:solidFill>
          </a:endParaRPr>
        </a:p>
      </dsp:txBody>
      <dsp:txXfrm>
        <a:off x="244420" y="52190"/>
        <a:ext cx="4166691" cy="676563"/>
      </dsp:txXfrm>
    </dsp:sp>
    <dsp:sp modelId="{38D73DD1-EA1F-394A-B678-E2D7C43F57CC}">
      <dsp:nvSpPr>
        <dsp:cNvPr id="0" name=""/>
        <dsp:cNvSpPr/>
      </dsp:nvSpPr>
      <dsp:spPr>
        <a:xfrm>
          <a:off x="661089" y="728754"/>
          <a:ext cx="374552" cy="2818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8998"/>
              </a:lnTo>
              <a:lnTo>
                <a:pt x="374552" y="2818998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4B3D87-1028-BD4C-A351-CF88388A575C}">
      <dsp:nvSpPr>
        <dsp:cNvPr id="0" name=""/>
        <dsp:cNvSpPr/>
      </dsp:nvSpPr>
      <dsp:spPr>
        <a:xfrm>
          <a:off x="1035641" y="2152355"/>
          <a:ext cx="2840432" cy="2790795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  <a:alpha val="93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County </a:t>
          </a:r>
          <a:r>
            <a:rPr lang="en-US" sz="2200" kern="1200" dirty="0" smtClean="0"/>
            <a:t>Trash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FFFFFF"/>
              </a:solidFill>
            </a:rPr>
            <a:t>Transfer Station- Driggs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FFFFFF"/>
              </a:solidFill>
            </a:rPr>
            <a:t>- Recycling DOC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FFFFFF"/>
              </a:solidFill>
            </a:rPr>
            <a:t>- C&amp;D Pit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FFFFFF"/>
              </a:solidFill>
            </a:rPr>
            <a:t>- Woody Debris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FFFFFF"/>
              </a:solidFill>
            </a:rPr>
            <a:t>-Metals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chemeClr val="bg1"/>
              </a:solidFill>
            </a:rPr>
            <a:t>- </a:t>
          </a:r>
          <a:r>
            <a:rPr lang="en-US" sz="2000" kern="1200" dirty="0" smtClean="0">
              <a:solidFill>
                <a:schemeClr val="bg1"/>
              </a:solidFill>
            </a:rPr>
            <a:t>Animal Pit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chemeClr val="bg1"/>
              </a:solidFill>
            </a:rPr>
            <a:t>-E-waste (ROM)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035641" y="2152355"/>
        <a:ext cx="2840432" cy="2790795"/>
      </dsp:txXfrm>
    </dsp:sp>
    <dsp:sp modelId="{F53BD805-3EB8-2243-81EB-0116CB0B7F0C}">
      <dsp:nvSpPr>
        <dsp:cNvPr id="0" name=""/>
        <dsp:cNvSpPr/>
      </dsp:nvSpPr>
      <dsp:spPr>
        <a:xfrm>
          <a:off x="661089" y="728754"/>
          <a:ext cx="340112" cy="5284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84099"/>
              </a:lnTo>
              <a:lnTo>
                <a:pt x="340112" y="528409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AEF575-E3C0-4046-9583-51AC4D6B1876}">
      <dsp:nvSpPr>
        <dsp:cNvPr id="0" name=""/>
        <dsp:cNvSpPr/>
      </dsp:nvSpPr>
      <dsp:spPr>
        <a:xfrm>
          <a:off x="1001201" y="5483943"/>
          <a:ext cx="3185803" cy="1057821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Trash Collection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>
              <a:solidFill>
                <a:srgbClr val="FFFFFF"/>
              </a:solidFill>
            </a:rPr>
            <a:t>* Voorhees Sanitation –             Single Contract Hauler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solidFill>
              <a:srgbClr val="FFFFFF"/>
            </a:solidFill>
          </a:endParaRPr>
        </a:p>
      </dsp:txBody>
      <dsp:txXfrm>
        <a:off x="1001201" y="5483943"/>
        <a:ext cx="3185803" cy="1057821"/>
      </dsp:txXfrm>
    </dsp:sp>
    <dsp:sp modelId="{9C133AB9-6017-1B4F-B318-A4405D70A369}">
      <dsp:nvSpPr>
        <dsp:cNvPr id="0" name=""/>
        <dsp:cNvSpPr/>
      </dsp:nvSpPr>
      <dsp:spPr>
        <a:xfrm>
          <a:off x="4644435" y="1194428"/>
          <a:ext cx="4029990" cy="3342266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chemeClr val="tx1"/>
              </a:solidFill>
            </a:rPr>
            <a:t>County Recycling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2000" b="1" u="none" kern="1200" dirty="0" smtClean="0">
            <a:solidFill>
              <a:srgbClr val="FFFFFF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u="none" kern="1200" dirty="0" smtClean="0">
              <a:solidFill>
                <a:srgbClr val="FFFFFF"/>
              </a:solidFill>
            </a:rPr>
            <a:t>Recycling Alternatives Distribution (RAD) </a:t>
          </a:r>
          <a:r>
            <a:rPr lang="en-US" sz="2000" b="0" u="none" kern="1200" dirty="0" smtClean="0">
              <a:solidFill>
                <a:srgbClr val="FFFFFF"/>
              </a:solidFill>
            </a:rPr>
            <a:t>– Private Hauler/Curbside recycling – residential/commercial (dual-stream)</a:t>
          </a:r>
          <a:endParaRPr lang="en-US" sz="2000" b="1" u="none" kern="1200" dirty="0" smtClean="0">
            <a:solidFill>
              <a:srgbClr val="FFFFFF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FFFFFF"/>
              </a:solidFill>
            </a:rPr>
            <a:t>= OCC, ONP, OP, AL, Tin, Plastic 1 &amp;2   - Rocky Mtn. Recycling in SLC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&gt;</a:t>
          </a:r>
          <a:r>
            <a:rPr lang="en-US" sz="2000" kern="1200" dirty="0" smtClean="0">
              <a:solidFill>
                <a:srgbClr val="FFFFFF"/>
              </a:solidFill>
            </a:rPr>
            <a:t> Glass used at T-station road base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595959"/>
              </a:solidFill>
            </a:rPr>
            <a:t>&gt;</a:t>
          </a:r>
          <a:r>
            <a:rPr lang="en-US" sz="2000" kern="1200" dirty="0" smtClean="0">
              <a:solidFill>
                <a:srgbClr val="FFFFFF"/>
              </a:solidFill>
            </a:rPr>
            <a:t> Scrap metal – Walt’s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 smtClean="0">
              <a:solidFill>
                <a:srgbClr val="595959"/>
              </a:solidFill>
            </a:rPr>
            <a:t>&gt;</a:t>
          </a:r>
          <a:r>
            <a:rPr lang="en-US" sz="2000" kern="1200" dirty="0" smtClean="0">
              <a:solidFill>
                <a:srgbClr val="FFFFFF"/>
              </a:solidFill>
            </a:rPr>
            <a:t> Greyboard (paperboard)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2000" kern="1200" dirty="0" smtClean="0">
            <a:solidFill>
              <a:srgbClr val="FFFFFF"/>
            </a:solidFill>
          </a:endParaRPr>
        </a:p>
      </dsp:txBody>
      <dsp:txXfrm>
        <a:off x="4644435" y="1194428"/>
        <a:ext cx="4029990" cy="334226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757DE3-FF53-A742-B7B9-FFCE2545ABD8}">
      <dsp:nvSpPr>
        <dsp:cNvPr id="0" name=""/>
        <dsp:cNvSpPr/>
      </dsp:nvSpPr>
      <dsp:spPr>
        <a:xfrm>
          <a:off x="3067" y="0"/>
          <a:ext cx="2725896" cy="90248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953735"/>
              </a:solidFill>
            </a:rPr>
            <a:t>Bonneville County</a:t>
          </a:r>
          <a:endParaRPr lang="en-US" sz="3200" kern="1200" dirty="0">
            <a:solidFill>
              <a:srgbClr val="953735"/>
            </a:solidFill>
          </a:endParaRPr>
        </a:p>
      </dsp:txBody>
      <dsp:txXfrm>
        <a:off x="3067" y="0"/>
        <a:ext cx="2725896" cy="902489"/>
      </dsp:txXfrm>
    </dsp:sp>
    <dsp:sp modelId="{38D73DD1-EA1F-394A-B678-E2D7C43F57CC}">
      <dsp:nvSpPr>
        <dsp:cNvPr id="0" name=""/>
        <dsp:cNvSpPr/>
      </dsp:nvSpPr>
      <dsp:spPr>
        <a:xfrm>
          <a:off x="275657" y="902489"/>
          <a:ext cx="272589" cy="12758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5850"/>
              </a:lnTo>
              <a:lnTo>
                <a:pt x="272589" y="127585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4B3D87-1028-BD4C-A351-CF88388A575C}">
      <dsp:nvSpPr>
        <dsp:cNvPr id="0" name=""/>
        <dsp:cNvSpPr/>
      </dsp:nvSpPr>
      <dsp:spPr>
        <a:xfrm>
          <a:off x="548246" y="1173582"/>
          <a:ext cx="2394121" cy="2009516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County Transfer Station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FFFFFF"/>
              </a:solidFill>
            </a:rPr>
            <a:t>-C&amp;D Pit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FFFFFF"/>
              </a:solidFill>
            </a:rPr>
            <a:t>-Recyclables (DOC)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solidFill>
              <a:schemeClr val="bg1"/>
            </a:solidFill>
          </a:endParaRPr>
        </a:p>
      </dsp:txBody>
      <dsp:txXfrm>
        <a:off x="548246" y="1173582"/>
        <a:ext cx="2394121" cy="2009516"/>
      </dsp:txXfrm>
    </dsp:sp>
    <dsp:sp modelId="{60A78C77-5B3C-F947-A710-63AB99B10AEE}">
      <dsp:nvSpPr>
        <dsp:cNvPr id="0" name=""/>
        <dsp:cNvSpPr/>
      </dsp:nvSpPr>
      <dsp:spPr>
        <a:xfrm>
          <a:off x="275657" y="902489"/>
          <a:ext cx="272589" cy="3905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5665"/>
              </a:lnTo>
              <a:lnTo>
                <a:pt x="272589" y="390566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D841AF-3B91-6645-87CB-35512B54ADD6}">
      <dsp:nvSpPr>
        <dsp:cNvPr id="0" name=""/>
        <dsp:cNvSpPr/>
      </dsp:nvSpPr>
      <dsp:spPr>
        <a:xfrm>
          <a:off x="548246" y="3688820"/>
          <a:ext cx="2331644" cy="2238669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chemeClr val="tx1"/>
              </a:solidFill>
            </a:rPr>
            <a:t>Other Recyclable DOCs in IF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FFFFFF"/>
              </a:solidFill>
            </a:rPr>
            <a:t>-Western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FFFFFF"/>
              </a:solidFill>
            </a:rPr>
            <a:t>-Pacific (Metals)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FFFFFF"/>
              </a:solidFill>
            </a:rPr>
            <a:t>-Community Center</a:t>
          </a:r>
          <a:endParaRPr lang="en-US" sz="2400" kern="1200" dirty="0">
            <a:solidFill>
              <a:srgbClr val="FFFFFF"/>
            </a:solidFill>
          </a:endParaRPr>
        </a:p>
      </dsp:txBody>
      <dsp:txXfrm>
        <a:off x="548246" y="3688820"/>
        <a:ext cx="2331644" cy="2238669"/>
      </dsp:txXfrm>
    </dsp:sp>
    <dsp:sp modelId="{7F1C732F-8219-6846-B1CE-83FFE1DB7694}">
      <dsp:nvSpPr>
        <dsp:cNvPr id="0" name=""/>
        <dsp:cNvSpPr/>
      </dsp:nvSpPr>
      <dsp:spPr>
        <a:xfrm>
          <a:off x="3410437" y="0"/>
          <a:ext cx="2267373" cy="608161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800000"/>
              </a:solidFill>
            </a:rPr>
            <a:t>City of Idaho Falls</a:t>
          </a:r>
          <a:endParaRPr lang="en-US" sz="2000" kern="1200" dirty="0">
            <a:solidFill>
              <a:srgbClr val="800000"/>
            </a:solidFill>
          </a:endParaRPr>
        </a:p>
      </dsp:txBody>
      <dsp:txXfrm>
        <a:off x="3410437" y="0"/>
        <a:ext cx="2267373" cy="608161"/>
      </dsp:txXfrm>
    </dsp:sp>
    <dsp:sp modelId="{4B1DEC1F-0CB9-CB47-A3A8-B5839FA38FC4}">
      <dsp:nvSpPr>
        <dsp:cNvPr id="0" name=""/>
        <dsp:cNvSpPr/>
      </dsp:nvSpPr>
      <dsp:spPr>
        <a:xfrm>
          <a:off x="3637174" y="608161"/>
          <a:ext cx="226737" cy="1020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0931"/>
              </a:lnTo>
              <a:lnTo>
                <a:pt x="226737" y="102093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F6E047-6939-1144-9847-1D55F029A960}">
      <dsp:nvSpPr>
        <dsp:cNvPr id="0" name=""/>
        <dsp:cNvSpPr/>
      </dsp:nvSpPr>
      <dsp:spPr>
        <a:xfrm>
          <a:off x="3863912" y="876800"/>
          <a:ext cx="3696620" cy="1504585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Curbside Trash Collection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FFFFFF"/>
              </a:solidFill>
            </a:rPr>
            <a:t>Residential – City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FFFFFF"/>
              </a:solidFill>
            </a:rPr>
            <a:t>Commercial – City/Private Haulers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3863912" y="876800"/>
        <a:ext cx="3696620" cy="1504585"/>
      </dsp:txXfrm>
    </dsp:sp>
    <dsp:sp modelId="{DCB78D91-F43E-394C-8A6C-0261609DE385}">
      <dsp:nvSpPr>
        <dsp:cNvPr id="0" name=""/>
        <dsp:cNvSpPr/>
      </dsp:nvSpPr>
      <dsp:spPr>
        <a:xfrm>
          <a:off x="3637174" y="608161"/>
          <a:ext cx="226737" cy="2743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3350"/>
              </a:lnTo>
              <a:lnTo>
                <a:pt x="226737" y="274335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300FEC-51A2-8A4E-A896-0F2AFC79D88F}">
      <dsp:nvSpPr>
        <dsp:cNvPr id="0" name=""/>
        <dsp:cNvSpPr/>
      </dsp:nvSpPr>
      <dsp:spPr>
        <a:xfrm>
          <a:off x="3863912" y="2624712"/>
          <a:ext cx="3196342" cy="1453597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Recyclables Collection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FFFFFF"/>
              </a:solidFill>
            </a:rPr>
            <a:t>City DOC = ONP, OP, OMG, OTD, AL, TIN, PL 1-7 (no OCC)</a:t>
          </a:r>
          <a:endParaRPr lang="en-US" sz="2400" kern="1200" dirty="0">
            <a:solidFill>
              <a:srgbClr val="FFFFFF"/>
            </a:solidFill>
          </a:endParaRPr>
        </a:p>
      </dsp:txBody>
      <dsp:txXfrm>
        <a:off x="3863912" y="2624712"/>
        <a:ext cx="3196342" cy="1453597"/>
      </dsp:txXfrm>
    </dsp:sp>
    <dsp:sp modelId="{3F743F42-6C2C-454C-A626-BBE3262828F2}">
      <dsp:nvSpPr>
        <dsp:cNvPr id="0" name=""/>
        <dsp:cNvSpPr/>
      </dsp:nvSpPr>
      <dsp:spPr>
        <a:xfrm>
          <a:off x="3637174" y="608161"/>
          <a:ext cx="198998" cy="4595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5821"/>
              </a:lnTo>
              <a:lnTo>
                <a:pt x="198998" y="459582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17DD02-5FF4-CE46-A610-10BA4B7BAF4C}">
      <dsp:nvSpPr>
        <dsp:cNvPr id="0" name=""/>
        <dsp:cNvSpPr/>
      </dsp:nvSpPr>
      <dsp:spPr>
        <a:xfrm>
          <a:off x="3836173" y="4522509"/>
          <a:ext cx="4177163" cy="1362948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Private Curbside Recycling Collection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Western-bale/ship from IF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Pacific Recycling – bale/ship from IF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Earthwise to Western or Pacific</a:t>
          </a:r>
          <a:endParaRPr lang="en-US" sz="2000" kern="1200" dirty="0"/>
        </a:p>
      </dsp:txBody>
      <dsp:txXfrm>
        <a:off x="3836173" y="4522509"/>
        <a:ext cx="4177163" cy="1362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70359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9751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426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0659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926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52565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8529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7690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13617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960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54492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8F2FD-9D85-8F4B-A5E3-E23749FA4D9C}" type="datetimeFigureOut">
              <a:rPr lang="en-US" smtClean="0"/>
              <a:pPr/>
              <a:t>9/3/2013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37883-4F4C-5E45-918D-5170612A95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4597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6861183" y="4372875"/>
            <a:ext cx="1988029" cy="1251397"/>
            <a:chOff x="445701" y="4099495"/>
            <a:chExt cx="1988029" cy="1484424"/>
          </a:xfrm>
        </p:grpSpPr>
        <p:sp>
          <p:nvSpPr>
            <p:cNvPr id="23" name="Oval 22"/>
            <p:cNvSpPr/>
            <p:nvPr/>
          </p:nvSpPr>
          <p:spPr>
            <a:xfrm>
              <a:off x="445701" y="4099495"/>
              <a:ext cx="1988029" cy="1484424"/>
            </a:xfrm>
            <a:prstGeom prst="ellipse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chemeClr val="tx1"/>
                  </a:solidFill>
                </a:rPr>
                <a:t>Residential </a:t>
              </a:r>
              <a:r>
                <a:rPr lang="en-US" sz="1600" b="1" dirty="0" smtClean="0">
                  <a:solidFill>
                    <a:schemeClr val="bg1"/>
                  </a:solidFill>
                </a:rPr>
                <a:t>Community Recycling Drop Sites (8)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Oval 20"/>
            <p:cNvSpPr/>
            <p:nvPr/>
          </p:nvSpPr>
          <p:spPr>
            <a:xfrm>
              <a:off x="514905" y="4135511"/>
              <a:ext cx="1113307" cy="1113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kern="1200" dirty="0"/>
            </a:p>
          </p:txBody>
        </p:sp>
      </p:grpSp>
      <p:sp>
        <p:nvSpPr>
          <p:cNvPr id="73" name="Rounded Rectangle 72"/>
          <p:cNvSpPr/>
          <p:nvPr/>
        </p:nvSpPr>
        <p:spPr>
          <a:xfrm>
            <a:off x="1710080" y="1889760"/>
            <a:ext cx="1655420" cy="120193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Trash –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Idaho Falls/Bonneville LF/Yellow Iron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15614" y="120917"/>
            <a:ext cx="2096084" cy="72876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4"/>
          <p:cNvSpPr/>
          <p:nvPr/>
        </p:nvSpPr>
        <p:spPr>
          <a:xfrm>
            <a:off x="202451" y="143877"/>
            <a:ext cx="2097449" cy="65313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415" tIns="18415" rIns="18415" bIns="18415" numCol="1" spcCol="1270" anchor="ctr" anchorCtr="0">
            <a:noAutofit/>
          </a:bodyPr>
          <a:lstStyle/>
          <a:p>
            <a:pPr lvl="0" algn="ctr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kern="1200" dirty="0" smtClean="0">
                <a:solidFill>
                  <a:srgbClr val="800000"/>
                </a:solidFill>
              </a:rPr>
              <a:t>Teton County, WY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90997" y="1015770"/>
            <a:ext cx="1653900" cy="609829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800000"/>
                </a:solidFill>
              </a:rPr>
              <a:t>Town of Jackson</a:t>
            </a:r>
            <a:endParaRPr lang="en-US" sz="2000" dirty="0">
              <a:solidFill>
                <a:srgbClr val="8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31191" y="143877"/>
            <a:ext cx="3675438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dirty="0">
                <a:solidFill>
                  <a:srgbClr val="800000"/>
                </a:solidFill>
              </a:rPr>
              <a:t>Integrated Solid Waste </a:t>
            </a:r>
            <a:r>
              <a:rPr lang="en-US" sz="2000" dirty="0" smtClean="0">
                <a:solidFill>
                  <a:srgbClr val="800000"/>
                </a:solidFill>
              </a:rPr>
              <a:t>&amp; Recycling (ISWR)</a:t>
            </a:r>
            <a:endParaRPr lang="en-US" sz="2000" dirty="0">
              <a:solidFill>
                <a:srgbClr val="80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390465" y="485605"/>
            <a:ext cx="136331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75608" y="849684"/>
            <a:ext cx="0" cy="1660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3466601" y="1264329"/>
            <a:ext cx="1341011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County Transfer Station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346459" y="1384300"/>
            <a:ext cx="1298174" cy="8206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County MRF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710080" y="3275111"/>
            <a:ext cx="1756521" cy="109002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 smtClean="0"/>
              <a:t>Construction/ Wood Waste/Manure </a:t>
            </a:r>
            <a:r>
              <a:rPr lang="en-US" sz="1600" dirty="0"/>
              <a:t>Composting – Terra Firma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3753779" y="2178729"/>
            <a:ext cx="0" cy="13175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466953" y="2754873"/>
            <a:ext cx="2868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466252" y="3496256"/>
            <a:ext cx="2868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753779" y="2912081"/>
            <a:ext cx="3548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100244" y="2650471"/>
            <a:ext cx="1325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All commercial/ residential</a:t>
            </a:r>
            <a:endParaRPr lang="en-US" sz="1200" dirty="0"/>
          </a:p>
        </p:txBody>
      </p:sp>
      <p:sp>
        <p:nvSpPr>
          <p:cNvPr id="45" name="Rounded Rectangle 44"/>
          <p:cNvSpPr/>
          <p:nvPr/>
        </p:nvSpPr>
        <p:spPr>
          <a:xfrm>
            <a:off x="5666207" y="5700639"/>
            <a:ext cx="1531132" cy="102699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000000"/>
                </a:solidFill>
              </a:rPr>
              <a:t>Large Generators</a:t>
            </a:r>
          </a:p>
          <a:p>
            <a:pPr algn="ctr"/>
            <a:r>
              <a:rPr lang="en-US" sz="1400" dirty="0"/>
              <a:t>GTNP/NPS Concessions/Ski Resorts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854770" y="2446696"/>
            <a:ext cx="2717287" cy="94822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Recyclables </a:t>
            </a:r>
            <a:r>
              <a:rPr lang="en-US" dirty="0"/>
              <a:t> </a:t>
            </a:r>
            <a:r>
              <a:rPr lang="en-US" sz="1600" dirty="0"/>
              <a:t>OCC, ONP, OPP, MAG, </a:t>
            </a:r>
            <a:r>
              <a:rPr lang="en-US" sz="1600" dirty="0" smtClean="0"/>
              <a:t>OTD, AL, Foil, Glass, </a:t>
            </a:r>
            <a:r>
              <a:rPr lang="en-US" sz="1600" dirty="0"/>
              <a:t>PL #1 &amp; 2, bags, </a:t>
            </a:r>
            <a:r>
              <a:rPr lang="en-US" sz="1600" dirty="0" smtClean="0"/>
              <a:t>Tin, textiles</a:t>
            </a:r>
            <a:endParaRPr lang="en-US" sz="1600" dirty="0"/>
          </a:p>
        </p:txBody>
      </p:sp>
      <p:sp>
        <p:nvSpPr>
          <p:cNvPr id="47" name="Rounded Rectangle 46"/>
          <p:cNvSpPr/>
          <p:nvPr/>
        </p:nvSpPr>
        <p:spPr>
          <a:xfrm>
            <a:off x="7414180" y="3642953"/>
            <a:ext cx="1435032" cy="57899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/>
              <a:t>Hazardous/Universal </a:t>
            </a:r>
            <a:r>
              <a:rPr lang="en-US" sz="1400" dirty="0" smtClean="0"/>
              <a:t>Waste and E-Waste</a:t>
            </a:r>
            <a:endParaRPr lang="en-US" sz="1400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7644633" y="3282850"/>
            <a:ext cx="0" cy="3601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666207" y="3521918"/>
            <a:ext cx="1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Multiple Markets – mostly out of state</a:t>
            </a:r>
            <a:endParaRPr lang="en-US" sz="1200" dirty="0"/>
          </a:p>
        </p:txBody>
      </p:sp>
      <p:cxnSp>
        <p:nvCxnSpPr>
          <p:cNvPr id="67" name="Straight Arrow Connector 66"/>
          <p:cNvCxnSpPr/>
          <p:nvPr/>
        </p:nvCxnSpPr>
        <p:spPr>
          <a:xfrm flipV="1">
            <a:off x="7189771" y="3394918"/>
            <a:ext cx="7568" cy="11552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21" idx="0"/>
          </p:cNvCxnSpPr>
          <p:nvPr/>
        </p:nvCxnSpPr>
        <p:spPr>
          <a:xfrm flipH="1">
            <a:off x="4137107" y="1058277"/>
            <a:ext cx="83560" cy="2060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22" idx="0"/>
          </p:cNvCxnSpPr>
          <p:nvPr/>
        </p:nvCxnSpPr>
        <p:spPr>
          <a:xfrm>
            <a:off x="6930387" y="1058277"/>
            <a:ext cx="65159" cy="3260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/>
          <p:cNvSpPr/>
          <p:nvPr/>
        </p:nvSpPr>
        <p:spPr>
          <a:xfrm>
            <a:off x="3781783" y="4095623"/>
            <a:ext cx="2129009" cy="14494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Haulers</a:t>
            </a:r>
          </a:p>
          <a:p>
            <a:pPr algn="ctr"/>
            <a:r>
              <a:rPr lang="en-US" sz="1600" dirty="0"/>
              <a:t>Jackson Curbside</a:t>
            </a:r>
          </a:p>
          <a:p>
            <a:pPr algn="ctr"/>
            <a:r>
              <a:rPr lang="en-US" sz="1600" dirty="0"/>
              <a:t>Teton Trash</a:t>
            </a:r>
          </a:p>
          <a:p>
            <a:pPr algn="ctr"/>
            <a:r>
              <a:rPr lang="en-US" sz="1600" dirty="0"/>
              <a:t>Westbank</a:t>
            </a:r>
          </a:p>
          <a:p>
            <a:pPr algn="ctr"/>
            <a:r>
              <a:rPr lang="en-US" sz="1600" dirty="0"/>
              <a:t>Yellow Iron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 flipV="1">
            <a:off x="4137107" y="2222894"/>
            <a:ext cx="0" cy="1864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5330051" y="1783664"/>
            <a:ext cx="0" cy="22858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5330051" y="1783664"/>
            <a:ext cx="93558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5323488" y="1736968"/>
            <a:ext cx="1022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Commercial Recycling</a:t>
            </a:r>
            <a:endParaRPr lang="en-US" sz="1200" dirty="0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6144245" y="3384450"/>
            <a:ext cx="0" cy="1947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7292789" y="6247492"/>
            <a:ext cx="4668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759677" y="6016659"/>
            <a:ext cx="1157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Self haul or vendors (trash and recycling)</a:t>
            </a:r>
            <a:endParaRPr lang="en-US" sz="1200" dirty="0"/>
          </a:p>
        </p:txBody>
      </p:sp>
      <p:cxnSp>
        <p:nvCxnSpPr>
          <p:cNvPr id="99" name="Straight Arrow Connector 98"/>
          <p:cNvCxnSpPr/>
          <p:nvPr/>
        </p:nvCxnSpPr>
        <p:spPr>
          <a:xfrm flipH="1">
            <a:off x="3466252" y="2754873"/>
            <a:ext cx="28682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1995697" y="4656117"/>
            <a:ext cx="1344403" cy="7032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Metal, Concrete,  &amp; Tires</a:t>
            </a:r>
            <a:endParaRPr lang="en-US" sz="1600" dirty="0"/>
          </a:p>
        </p:txBody>
      </p:sp>
      <p:sp>
        <p:nvSpPr>
          <p:cNvPr id="44" name="Rounded Rectangle 43"/>
          <p:cNvSpPr/>
          <p:nvPr/>
        </p:nvSpPr>
        <p:spPr>
          <a:xfrm>
            <a:off x="2021097" y="5634290"/>
            <a:ext cx="1344403" cy="7411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Dead Animals</a:t>
            </a:r>
            <a:endParaRPr lang="en-US" sz="16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975608" y="1736968"/>
            <a:ext cx="0" cy="256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02451" y="2077364"/>
            <a:ext cx="15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Hauler Franchise Policy</a:t>
            </a:r>
            <a:endParaRPr lang="en-US" sz="1400" dirty="0"/>
          </a:p>
        </p:txBody>
      </p:sp>
      <p:cxnSp>
        <p:nvCxnSpPr>
          <p:cNvPr id="32" name="Straight Connector 31"/>
          <p:cNvCxnSpPr>
            <a:stCxn id="25" idx="2"/>
          </p:cNvCxnSpPr>
          <p:nvPr/>
        </p:nvCxnSpPr>
        <p:spPr>
          <a:xfrm>
            <a:off x="2588341" y="4365137"/>
            <a:ext cx="117408" cy="290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693698" y="5343310"/>
            <a:ext cx="0" cy="290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0475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="" xmlns:p14="http://schemas.microsoft.com/office/powerpoint/2010/main" val="1641374073"/>
              </p:ext>
            </p:extLst>
          </p:nvPr>
        </p:nvGraphicFramePr>
        <p:xfrm>
          <a:off x="533821" y="478519"/>
          <a:ext cx="7915289" cy="55898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681082" y="2177565"/>
            <a:ext cx="1914396" cy="1153660"/>
          </a:xfrm>
          <a:prstGeom prst="roundRect">
            <a:avLst/>
          </a:prstGeom>
          <a:solidFill>
            <a:schemeClr val="bg2">
              <a:lumMod val="9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800000"/>
                </a:solidFill>
              </a:rPr>
              <a:t>City of Ashton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619873" y="3433561"/>
            <a:ext cx="0" cy="5763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99160" y="4048999"/>
            <a:ext cx="1411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City/County Partnership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17843" y="4233049"/>
            <a:ext cx="0" cy="6073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699944" y="4831211"/>
            <a:ext cx="13989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Ships loose to Pacific Recycling in Idaho Falls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724785" y="2963135"/>
            <a:ext cx="975605" cy="184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645162" y="2466203"/>
            <a:ext cx="1432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County baled OCC sells to Walt’s Auto Salvage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724785" y="3721746"/>
            <a:ext cx="975605" cy="2536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45162" y="3938576"/>
            <a:ext cx="18039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Other paper shipped to Pacific Recycling (in IF)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1763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="" xmlns:p14="http://schemas.microsoft.com/office/powerpoint/2010/main" val="42869060"/>
              </p:ext>
            </p:extLst>
          </p:nvPr>
        </p:nvGraphicFramePr>
        <p:xfrm>
          <a:off x="110847" y="73092"/>
          <a:ext cx="8725226" cy="6754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756660" y="1093596"/>
            <a:ext cx="2448756" cy="69436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800000"/>
                </a:solidFill>
              </a:rPr>
              <a:t>City of Rexburg</a:t>
            </a:r>
            <a:endParaRPr lang="en-US" sz="2000" dirty="0">
              <a:solidFill>
                <a:srgbClr val="80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303596" y="4476829"/>
            <a:ext cx="301526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4470400" y="495300"/>
            <a:ext cx="2171700" cy="787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Mud Lake Landfill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6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="" xmlns:p14="http://schemas.microsoft.com/office/powerpoint/2010/main" val="2866757523"/>
              </p:ext>
            </p:extLst>
          </p:nvPr>
        </p:nvGraphicFramePr>
        <p:xfrm>
          <a:off x="165669" y="147236"/>
          <a:ext cx="8725226" cy="6552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V="1">
            <a:off x="2574528" y="5270747"/>
            <a:ext cx="0" cy="2558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1282700" y="1219200"/>
            <a:ext cx="2590800" cy="7493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Mud Lake Landfill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574528" y="2057647"/>
            <a:ext cx="0" cy="2558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4965700" y="5055341"/>
            <a:ext cx="3683000" cy="121895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000000"/>
                </a:solidFill>
              </a:rPr>
              <a:t>Other Waste Diversion</a:t>
            </a:r>
          </a:p>
          <a:p>
            <a:pPr algn="ctr"/>
            <a:r>
              <a:rPr lang="en-US" dirty="0" smtClean="0"/>
              <a:t> - HHW – Residents self-haul to Teton County, WY – get reimbursed</a:t>
            </a:r>
          </a:p>
          <a:p>
            <a:pPr algn="ctr"/>
            <a:r>
              <a:rPr lang="en-US" dirty="0" smtClean="0"/>
              <a:t>- Broulims – Plastic bags/OCC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965700" y="406400"/>
            <a:ext cx="2235200" cy="5842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800000"/>
                </a:solidFill>
              </a:rPr>
              <a:t>City of Driggs</a:t>
            </a:r>
            <a:endParaRPr lang="en-US" sz="2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678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="" xmlns:p14="http://schemas.microsoft.com/office/powerpoint/2010/main" val="4152304491"/>
              </p:ext>
            </p:extLst>
          </p:nvPr>
        </p:nvGraphicFramePr>
        <p:xfrm>
          <a:off x="570637" y="423305"/>
          <a:ext cx="8044143" cy="6018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6119945" y="4554798"/>
            <a:ext cx="0" cy="2576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90599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526</Words>
  <Application>Microsoft Office PowerPoint</Application>
  <PresentationFormat>On-screen Show (4:3)</PresentationFormat>
  <Paragraphs>99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Confluence Sustainability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Klein</dc:creator>
  <cp:lastModifiedBy>LBA</cp:lastModifiedBy>
  <cp:revision>36</cp:revision>
  <dcterms:created xsi:type="dcterms:W3CDTF">2013-07-11T04:06:40Z</dcterms:created>
  <dcterms:modified xsi:type="dcterms:W3CDTF">2013-09-03T13:21:12Z</dcterms:modified>
</cp:coreProperties>
</file>